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</p:sldMasterIdLst>
  <p:sldIdLst>
    <p:sldId id="273" r:id="rId5"/>
    <p:sldId id="447" r:id="rId6"/>
    <p:sldId id="446" r:id="rId7"/>
    <p:sldId id="362" r:id="rId8"/>
    <p:sldId id="471" r:id="rId9"/>
    <p:sldId id="442" r:id="rId10"/>
    <p:sldId id="461" r:id="rId11"/>
    <p:sldId id="445" r:id="rId12"/>
    <p:sldId id="474" r:id="rId13"/>
    <p:sldId id="443" r:id="rId14"/>
    <p:sldId id="448" r:id="rId15"/>
    <p:sldId id="449" r:id="rId16"/>
    <p:sldId id="453" r:id="rId17"/>
    <p:sldId id="452" r:id="rId18"/>
    <p:sldId id="472" r:id="rId19"/>
    <p:sldId id="473" r:id="rId20"/>
    <p:sldId id="454" r:id="rId21"/>
    <p:sldId id="455" r:id="rId22"/>
    <p:sldId id="456" r:id="rId23"/>
    <p:sldId id="371" r:id="rId24"/>
    <p:sldId id="458" r:id="rId25"/>
    <p:sldId id="460" r:id="rId26"/>
    <p:sldId id="353" r:id="rId27"/>
    <p:sldId id="379" r:id="rId28"/>
    <p:sldId id="378" r:id="rId29"/>
    <p:sldId id="375" r:id="rId30"/>
    <p:sldId id="376" r:id="rId31"/>
    <p:sldId id="381" r:id="rId32"/>
    <p:sldId id="382" r:id="rId33"/>
    <p:sldId id="457" r:id="rId34"/>
    <p:sldId id="463" r:id="rId35"/>
    <p:sldId id="464" r:id="rId36"/>
    <p:sldId id="465" r:id="rId37"/>
    <p:sldId id="466" r:id="rId38"/>
    <p:sldId id="469" r:id="rId39"/>
    <p:sldId id="47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7F94-6B07-8287-2A42-B5D5EA93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78E66-0970-8248-E819-CFED915C7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15DBC-B3E9-B638-54A2-6C2D5D7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3B4EA-266D-2D27-10CE-EC082B8B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1D8F4-1F27-AD27-478F-A8D4C61B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7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7CCE-5392-D0CD-F2DC-523AC40C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B2F54-7BE6-F36A-7DE8-1F35A2FC1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EB4FB-38CE-E2DF-0330-72765934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323B-AA9D-102C-07EB-885F86BE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712C7-70D8-4A0E-56D3-F246C92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B79EE-A4E4-5A0E-AD5D-BD9903ECA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518A7-77E2-39F2-A58A-5A77CB18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7A16-E3D1-6D70-619A-CA8B80C4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83F68-0C9D-AFE9-FC17-C8FA615E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E45-1DC9-D07D-1941-4978C6D6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5496D3-3298-439D-9098-DFEF509AE6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0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1297C1-F6B3-4EFB-8413-0C9885E8E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0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F2EDB-DEAF-43BF-A256-4DCD4CD9F83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496D3-3298-439D-9098-DFEF509AE6A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3B61-DCF6-F149-E5D4-9EBDF196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6414-A800-357C-0791-7CB5A25A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DDAD-1D19-FFBA-4440-7610D6B1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BE83-B007-3B92-8E5B-99D7BDDA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DEEC0-1D74-2617-FC98-3CA382C9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7DA6-01D1-C884-6C97-D59AB945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94EF1-B240-394B-0D26-3AE93612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A988-09FA-E0D2-2534-E0686CCF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7DF10-35B5-2F6F-7765-46D797EF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1795-52CD-A803-035B-DEAFD7AB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3790-7AF6-215D-5F64-E15C3954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A311-F710-C781-8602-69CD21344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76BD0-8AC2-8030-FF11-FA54C7DF8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F0C25-CD49-0AD1-F490-D70ED67D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6A0B6-85CF-C819-A671-F0E6B2EC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044D9-D014-011C-B8F1-B7F65CB2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323C-037F-A2C4-3C1F-2377E957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6871-6B25-2491-BF32-E582D460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59BCB-9699-EAE6-2DE1-DC2E4170E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0ECEC-FC41-A69E-3F37-3077CCDD2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80A28-0510-D8F9-13A6-7F7611C1D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54449-ADFE-B3DC-BC70-3B727017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10CA2-148D-9AA1-A77F-EBFE65C9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9340F-6222-F892-F65B-777422B8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1FF7-D963-AA94-A135-513F4C4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15CB-572B-6EFA-892E-D07FECB7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1F2F3-D6B6-6537-56B3-B4AA6B6F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92AA5-B39B-E93C-D5D0-112A085F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25686-69B1-7476-2133-31EB184A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8A1B8-C3C8-9411-8AA6-259E0355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78DC-A859-837D-75C7-79476A88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ACFC-5710-B5D6-2811-E7FF858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F416-02D6-D4C3-CF27-C0D4BF3D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25706-DF3C-936D-1A1F-76CC6222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FAF36-A3F8-E986-622F-B8E5471A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7C762-D353-1ADB-93D8-8695990A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5F31B-7B33-288A-471F-3BE670AD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1488-9DEA-FD97-04FF-47B410F3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C9395-E1BB-F5F6-B855-D2A3CEC8D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20644-AC18-2A75-5C9C-E862B48DA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43A6E-F3C4-64BE-C758-B207B114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1F9F-2D02-543D-0CCC-58863D7D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FB41-18CE-243B-2013-27E397E8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134E3-7B06-BD9B-036C-B00B30A9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579B-6BB6-A40C-C638-DEAC61D66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A1BB-5082-9934-F7EB-4DF819DF1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CC7C-560C-4089-8B7F-96F9FAE5A25A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DD34-4289-4A17-56BB-81EE8B5CA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D41F8-6BDF-87C0-5708-B16AE3DB1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4719-CF3A-4263-ADD6-283A5F54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7FFCC8-617B-4E79-AAE2-9249613F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F29DD6-C4FD-4DB1-B611-54C3C467F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7FFCC8-617B-4E79-AAE2-9249613F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Delay 42">
            <a:extLst>
              <a:ext uri="{FF2B5EF4-FFF2-40B4-BE49-F238E27FC236}">
                <a16:creationId xmlns:a16="http://schemas.microsoft.com/office/drawing/2014/main" id="{2230E94D-BED7-DD94-9F1F-7DC3611CB5E0}"/>
              </a:ext>
            </a:extLst>
          </p:cNvPr>
          <p:cNvSpPr/>
          <p:nvPr/>
        </p:nvSpPr>
        <p:spPr>
          <a:xfrm rot="5400000">
            <a:off x="3546423" y="-1631058"/>
            <a:ext cx="5053913" cy="11924207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5">
            <a:extLst>
              <a:ext uri="{FF2B5EF4-FFF2-40B4-BE49-F238E27FC236}">
                <a16:creationId xmlns:a16="http://schemas.microsoft.com/office/drawing/2014/main" id="{E5A9EDAB-3565-8BAD-1BDE-6BFBC09BFED9}"/>
              </a:ext>
            </a:extLst>
          </p:cNvPr>
          <p:cNvGrpSpPr>
            <a:grpSpLocks/>
          </p:cNvGrpSpPr>
          <p:nvPr/>
        </p:nvGrpSpPr>
        <p:grpSpPr bwMode="auto">
          <a:xfrm rot="18891306">
            <a:off x="8626807" y="4275871"/>
            <a:ext cx="1998026" cy="1073280"/>
            <a:chOff x="4833589" y="4190954"/>
            <a:chExt cx="3370261" cy="1752602"/>
          </a:xfrm>
        </p:grpSpPr>
        <p:grpSp>
          <p:nvGrpSpPr>
            <p:cNvPr id="5" name="Group 937">
              <a:extLst>
                <a:ext uri="{FF2B5EF4-FFF2-40B4-BE49-F238E27FC236}">
                  <a16:creationId xmlns:a16="http://schemas.microsoft.com/office/drawing/2014/main" id="{17C087BA-8729-6CBB-8F54-73A5D678FCC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E5A1984-4959-FEBF-FB5A-7242DE99BD88}"/>
                  </a:ext>
                </a:extLst>
              </p:cNvPr>
              <p:cNvCxnSpPr/>
              <p:nvPr/>
            </p:nvCxnSpPr>
            <p:spPr>
              <a:xfrm flipH="1" flipV="1">
                <a:off x="8077200" y="4496249"/>
                <a:ext cx="100432" cy="101899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9DD38A1-AE25-3B41-B2D1-29973F48CE97}"/>
                  </a:ext>
                </a:extLst>
              </p:cNvPr>
              <p:cNvCxnSpPr/>
              <p:nvPr/>
            </p:nvCxnSpPr>
            <p:spPr>
              <a:xfrm flipV="1">
                <a:off x="8077200" y="4343400"/>
                <a:ext cx="0" cy="152849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90316B54-9B75-2B05-BD7B-4A035E678862}"/>
                </a:ext>
              </a:extLst>
            </p:cNvPr>
            <p:cNvSpPr/>
            <p:nvPr/>
          </p:nvSpPr>
          <p:spPr>
            <a:xfrm>
              <a:off x="6400451" y="5638756"/>
              <a:ext cx="228600" cy="304800"/>
            </a:xfrm>
            <a:prstGeom prst="diamond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F4336F-1DB7-537C-96DA-726B383DA450}"/>
                </a:ext>
              </a:extLst>
            </p:cNvPr>
            <p:cNvSpPr/>
            <p:nvPr/>
          </p:nvSpPr>
          <p:spPr>
            <a:xfrm>
              <a:off x="6171851" y="4648156"/>
              <a:ext cx="685800" cy="1219200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3A20A3-45CA-71DB-D118-A1B4ED17428A}"/>
                </a:ext>
              </a:extLst>
            </p:cNvPr>
            <p:cNvCxnSpPr/>
            <p:nvPr/>
          </p:nvCxnSpPr>
          <p:spPr>
            <a:xfrm>
              <a:off x="6629051" y="5714956"/>
              <a:ext cx="152400" cy="15240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139B6F-6E2A-825B-7CB4-68C5C0A209B2}"/>
                </a:ext>
              </a:extLst>
            </p:cNvPr>
            <p:cNvCxnSpPr/>
            <p:nvPr/>
          </p:nvCxnSpPr>
          <p:spPr>
            <a:xfrm flipH="1">
              <a:off x="6248051" y="5714956"/>
              <a:ext cx="152400" cy="15240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3371B9-B776-C5AE-BFF3-38F3B94654C1}"/>
                </a:ext>
              </a:extLst>
            </p:cNvPr>
            <p:cNvSpPr/>
            <p:nvPr/>
          </p:nvSpPr>
          <p:spPr>
            <a:xfrm>
              <a:off x="6400451" y="4495756"/>
              <a:ext cx="228600" cy="152400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AAB41D-65B8-2148-3768-608F4A414239}"/>
                </a:ext>
              </a:extLst>
            </p:cNvPr>
            <p:cNvSpPr/>
            <p:nvPr/>
          </p:nvSpPr>
          <p:spPr>
            <a:xfrm>
              <a:off x="6324251" y="4648156"/>
              <a:ext cx="381000" cy="152400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008FFD-E47C-932F-A5E5-08EAB19AB258}"/>
                </a:ext>
              </a:extLst>
            </p:cNvPr>
            <p:cNvSpPr/>
            <p:nvPr/>
          </p:nvSpPr>
          <p:spPr>
            <a:xfrm flipH="1">
              <a:off x="6552851" y="4495756"/>
              <a:ext cx="76200" cy="762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71D18F-B59A-49B8-D9E1-8071347A9925}"/>
                </a:ext>
              </a:extLst>
            </p:cNvPr>
            <p:cNvSpPr/>
            <p:nvPr/>
          </p:nvSpPr>
          <p:spPr>
            <a:xfrm flipH="1">
              <a:off x="6400451" y="4495756"/>
              <a:ext cx="76200" cy="762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BEBD1C2-6843-E0A6-EB97-FF75037EDD94}"/>
                </a:ext>
              </a:extLst>
            </p:cNvPr>
            <p:cNvSpPr/>
            <p:nvPr/>
          </p:nvSpPr>
          <p:spPr>
            <a:xfrm rot="9642186" flipV="1">
              <a:off x="6586188" y="4292556"/>
              <a:ext cx="1617662" cy="474663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6B0FE1-4827-5737-E10A-BA6568E5D0FE}"/>
                </a:ext>
              </a:extLst>
            </p:cNvPr>
            <p:cNvSpPr/>
            <p:nvPr/>
          </p:nvSpPr>
          <p:spPr>
            <a:xfrm rot="11957814" flipH="1" flipV="1">
              <a:off x="4833589" y="4292556"/>
              <a:ext cx="1617662" cy="474663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D045059-A260-C38E-EEBD-4F4319C49A0E}"/>
                </a:ext>
              </a:extLst>
            </p:cNvPr>
            <p:cNvSpPr/>
            <p:nvPr/>
          </p:nvSpPr>
          <p:spPr>
            <a:xfrm rot="12239475" flipV="1">
              <a:off x="6576663" y="4840244"/>
              <a:ext cx="866774" cy="301625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BD0E11F-50C2-EFFD-74E5-C00CBFDCDA8D}"/>
                </a:ext>
              </a:extLst>
            </p:cNvPr>
            <p:cNvSpPr/>
            <p:nvPr/>
          </p:nvSpPr>
          <p:spPr>
            <a:xfrm rot="9360525" flipH="1" flipV="1">
              <a:off x="5547898" y="4830486"/>
              <a:ext cx="866774" cy="301625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508707D-9246-E615-4EF5-0ACC041AEB76}"/>
                </a:ext>
              </a:extLst>
            </p:cNvPr>
            <p:cNvSpPr/>
            <p:nvPr/>
          </p:nvSpPr>
          <p:spPr>
            <a:xfrm>
              <a:off x="5971826" y="4190956"/>
              <a:ext cx="533400" cy="134778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E130548-9673-ECDF-3DA2-695112044E8E}"/>
                </a:ext>
              </a:extLst>
            </p:cNvPr>
            <p:cNvSpPr/>
            <p:nvPr/>
          </p:nvSpPr>
          <p:spPr>
            <a:xfrm flipH="1">
              <a:off x="6552851" y="4190954"/>
              <a:ext cx="533400" cy="1347787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FA6F2E3-A5BD-9CEB-D437-808147C7E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68718">
            <a:off x="9981380" y="2303724"/>
            <a:ext cx="1249305" cy="1612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8F7EF-3CD9-4ED6-9BC1-3200DE148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7458">
            <a:off x="5777658" y="5229887"/>
            <a:ext cx="2634807" cy="14896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9312AD-79DB-57F7-9C68-AFA5228C6254}"/>
              </a:ext>
            </a:extLst>
          </p:cNvPr>
          <p:cNvGrpSpPr>
            <a:grpSpLocks noChangeAspect="1"/>
          </p:cNvGrpSpPr>
          <p:nvPr/>
        </p:nvGrpSpPr>
        <p:grpSpPr>
          <a:xfrm>
            <a:off x="4871669" y="1953932"/>
            <a:ext cx="5433495" cy="3197635"/>
            <a:chOff x="3270104" y="4927077"/>
            <a:chExt cx="2635250" cy="1550856"/>
          </a:xfrm>
        </p:grpSpPr>
        <p:grpSp>
          <p:nvGrpSpPr>
            <p:cNvPr id="3" name="Group 672">
              <a:extLst>
                <a:ext uri="{FF2B5EF4-FFF2-40B4-BE49-F238E27FC236}">
                  <a16:creationId xmlns:a16="http://schemas.microsoft.com/office/drawing/2014/main" id="{24048B5D-1D77-37D7-4F34-0E6AA9C3C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104" y="4927077"/>
              <a:ext cx="2635250" cy="1327672"/>
              <a:chOff x="2362200" y="2168038"/>
              <a:chExt cx="1066800" cy="498962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80BB3711-5AD4-9E1F-74B1-D18BE3A099E1}"/>
                  </a:ext>
                </a:extLst>
              </p:cNvPr>
              <p:cNvSpPr/>
              <p:nvPr/>
            </p:nvSpPr>
            <p:spPr>
              <a:xfrm>
                <a:off x="2362200" y="2374382"/>
                <a:ext cx="534135" cy="292618"/>
              </a:xfrm>
              <a:prstGeom prst="arc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B9356466-572C-1A6A-FC80-A56FEA8F44DF}"/>
                  </a:ext>
                </a:extLst>
              </p:cNvPr>
              <p:cNvSpPr/>
              <p:nvPr/>
            </p:nvSpPr>
            <p:spPr>
              <a:xfrm flipH="1">
                <a:off x="2896335" y="2296656"/>
                <a:ext cx="532665" cy="292618"/>
              </a:xfrm>
              <a:prstGeom prst="arc">
                <a:avLst/>
              </a:prstGeom>
              <a:noFill/>
              <a:ln w="5715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5DAA1AA0-F497-BFAC-BF9D-EC2BD1F8FB35}"/>
                  </a:ext>
                </a:extLst>
              </p:cNvPr>
              <p:cNvSpPr/>
              <p:nvPr/>
            </p:nvSpPr>
            <p:spPr>
              <a:xfrm rot="20442725">
                <a:off x="3147985" y="2238588"/>
                <a:ext cx="254561" cy="50201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1" name="Diamond 30">
                <a:extLst>
                  <a:ext uri="{FF2B5EF4-FFF2-40B4-BE49-F238E27FC236}">
                    <a16:creationId xmlns:a16="http://schemas.microsoft.com/office/drawing/2014/main" id="{CD63359B-CAB6-B336-A184-EDEB0D9C2BE7}"/>
                  </a:ext>
                </a:extLst>
              </p:cNvPr>
              <p:cNvSpPr/>
              <p:nvPr/>
            </p:nvSpPr>
            <p:spPr>
              <a:xfrm rot="1131927">
                <a:off x="3137885" y="2168038"/>
                <a:ext cx="85344" cy="136022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id="{B6D1A992-0152-FED3-D065-847956A029AB}"/>
                  </a:ext>
                </a:extLst>
              </p:cNvPr>
              <p:cNvSpPr/>
              <p:nvPr/>
            </p:nvSpPr>
            <p:spPr>
              <a:xfrm rot="17331927">
                <a:off x="3207211" y="2242734"/>
                <a:ext cx="64010" cy="178045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id="{BB0A9857-3859-19E9-EA4E-093B17345E5B}"/>
                  </a:ext>
                </a:extLst>
              </p:cNvPr>
              <p:cNvSpPr/>
              <p:nvPr/>
            </p:nvSpPr>
            <p:spPr>
              <a:xfrm>
                <a:off x="3022880" y="2199498"/>
                <a:ext cx="76515" cy="116590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4" name="Diamond 33">
                <a:extLst>
                  <a:ext uri="{FF2B5EF4-FFF2-40B4-BE49-F238E27FC236}">
                    <a16:creationId xmlns:a16="http://schemas.microsoft.com/office/drawing/2014/main" id="{232C48A3-AB09-9D77-8887-099B80E0FE20}"/>
                  </a:ext>
                </a:extLst>
              </p:cNvPr>
              <p:cNvSpPr/>
              <p:nvPr/>
            </p:nvSpPr>
            <p:spPr>
              <a:xfrm rot="20420771">
                <a:off x="3047895" y="2303514"/>
                <a:ext cx="76515" cy="123448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5" name="Diamond 34">
                <a:extLst>
                  <a:ext uri="{FF2B5EF4-FFF2-40B4-BE49-F238E27FC236}">
                    <a16:creationId xmlns:a16="http://schemas.microsoft.com/office/drawing/2014/main" id="{A20A5080-9F1F-4A9D-8E1A-F679BBB0B32B}"/>
                  </a:ext>
                </a:extLst>
              </p:cNvPr>
              <p:cNvSpPr/>
              <p:nvPr/>
            </p:nvSpPr>
            <p:spPr>
              <a:xfrm>
                <a:off x="2971380" y="2277225"/>
                <a:ext cx="16185" cy="58295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6" name="Diamond 35">
                <a:extLst>
                  <a:ext uri="{FF2B5EF4-FFF2-40B4-BE49-F238E27FC236}">
                    <a16:creationId xmlns:a16="http://schemas.microsoft.com/office/drawing/2014/main" id="{9F4C4854-98C9-9EB0-741E-0EA39E16973C}"/>
                  </a:ext>
                </a:extLst>
              </p:cNvPr>
              <p:cNvSpPr/>
              <p:nvPr/>
            </p:nvSpPr>
            <p:spPr>
              <a:xfrm>
                <a:off x="2969247" y="2341471"/>
                <a:ext cx="26486" cy="38863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7" name="Diamond 36">
                <a:extLst>
                  <a:ext uri="{FF2B5EF4-FFF2-40B4-BE49-F238E27FC236}">
                    <a16:creationId xmlns:a16="http://schemas.microsoft.com/office/drawing/2014/main" id="{204149F0-D99C-698E-93D4-EE5CFEE70A53}"/>
                  </a:ext>
                </a:extLst>
              </p:cNvPr>
              <p:cNvSpPr/>
              <p:nvPr/>
            </p:nvSpPr>
            <p:spPr>
              <a:xfrm>
                <a:off x="2393627" y="2326003"/>
                <a:ext cx="254561" cy="98301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8" name="Diamond 37">
                <a:extLst>
                  <a:ext uri="{FF2B5EF4-FFF2-40B4-BE49-F238E27FC236}">
                    <a16:creationId xmlns:a16="http://schemas.microsoft.com/office/drawing/2014/main" id="{ABF02816-25CE-562D-9ABA-10D0D2F0A6B3}"/>
                  </a:ext>
                </a:extLst>
              </p:cNvPr>
              <p:cNvSpPr/>
              <p:nvPr/>
            </p:nvSpPr>
            <p:spPr>
              <a:xfrm rot="1313557">
                <a:off x="2575560" y="2364095"/>
                <a:ext cx="103001" cy="161168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39" name="Diamond 38">
                <a:extLst>
                  <a:ext uri="{FF2B5EF4-FFF2-40B4-BE49-F238E27FC236}">
                    <a16:creationId xmlns:a16="http://schemas.microsoft.com/office/drawing/2014/main" id="{8EBFF13D-6E1A-0304-2B77-2C9FC01D6E68}"/>
                  </a:ext>
                </a:extLst>
              </p:cNvPr>
              <p:cNvSpPr/>
              <p:nvPr/>
            </p:nvSpPr>
            <p:spPr>
              <a:xfrm rot="21112835">
                <a:off x="2705819" y="2225774"/>
                <a:ext cx="126545" cy="174885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0" name="Diamond 39">
                <a:extLst>
                  <a:ext uri="{FF2B5EF4-FFF2-40B4-BE49-F238E27FC236}">
                    <a16:creationId xmlns:a16="http://schemas.microsoft.com/office/drawing/2014/main" id="{FD5D4C50-3DFA-7D76-13A5-A993B60876DB}"/>
                  </a:ext>
                </a:extLst>
              </p:cNvPr>
              <p:cNvSpPr/>
              <p:nvPr/>
            </p:nvSpPr>
            <p:spPr>
              <a:xfrm rot="2404406">
                <a:off x="2660692" y="2378425"/>
                <a:ext cx="125073" cy="174884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B287E5E8-FD3E-5758-853E-E9636D3CFF7A}"/>
                  </a:ext>
                </a:extLst>
              </p:cNvPr>
              <p:cNvSpPr/>
              <p:nvPr/>
            </p:nvSpPr>
            <p:spPr>
              <a:xfrm rot="20196487">
                <a:off x="2570860" y="2220799"/>
                <a:ext cx="104472" cy="161169"/>
              </a:xfrm>
              <a:prstGeom prst="diamond">
                <a:avLst/>
              </a:prstGeom>
              <a:solidFill>
                <a:srgbClr val="00CC99"/>
              </a:solidFill>
              <a:ln w="25400" cap="flat" cmpd="sng" algn="ctr">
                <a:solidFill>
                  <a:srgbClr val="00CC99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>
                  <a:solidFill>
                    <a:srgbClr val="FFFFFF"/>
                  </a:solidFill>
                  <a:latin typeface="Times New Roman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70B4B5A-E685-1CB5-448C-2D8BAC1D3DFA}"/>
                  </a:ext>
                </a:extLst>
              </p:cNvPr>
              <p:cNvCxnSpPr/>
              <p:nvPr/>
            </p:nvCxnSpPr>
            <p:spPr>
              <a:xfrm>
                <a:off x="2896335" y="2438393"/>
                <a:ext cx="0" cy="152024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B"/>
                </a:solidFill>
                <a:prstDash val="solid"/>
              </a:ln>
              <a:effectLst/>
            </p:spPr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006382-C1E1-A86E-41C1-CDD6A3FB01DA}"/>
                </a:ext>
              </a:extLst>
            </p:cNvPr>
            <p:cNvSpPr/>
            <p:nvPr/>
          </p:nvSpPr>
          <p:spPr>
            <a:xfrm>
              <a:off x="4369103" y="5925872"/>
              <a:ext cx="437253" cy="320852"/>
            </a:xfrm>
            <a:prstGeom prst="ellipse">
              <a:avLst/>
            </a:prstGeom>
            <a:solidFill>
              <a:srgbClr val="AA5C22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CF6271-E796-5E21-519F-6790C62C81AC}"/>
                </a:ext>
              </a:extLst>
            </p:cNvPr>
            <p:cNvSpPr/>
            <p:nvPr/>
          </p:nvSpPr>
          <p:spPr>
            <a:xfrm>
              <a:off x="4150476" y="6102134"/>
              <a:ext cx="437253" cy="320852"/>
            </a:xfrm>
            <a:prstGeom prst="ellipse">
              <a:avLst/>
            </a:prstGeom>
            <a:solidFill>
              <a:srgbClr val="AA5C22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611EF8-7FDF-B2BB-D85A-071C5AACAA48}"/>
                </a:ext>
              </a:extLst>
            </p:cNvPr>
            <p:cNvSpPr/>
            <p:nvPr/>
          </p:nvSpPr>
          <p:spPr>
            <a:xfrm>
              <a:off x="4369103" y="5941708"/>
              <a:ext cx="437253" cy="320852"/>
            </a:xfrm>
            <a:prstGeom prst="ellipse">
              <a:avLst/>
            </a:prstGeom>
            <a:solidFill>
              <a:srgbClr val="AA5C22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9426EF2-1AC7-6BC3-CFC0-DB060756C619}"/>
                </a:ext>
              </a:extLst>
            </p:cNvPr>
            <p:cNvSpPr/>
            <p:nvPr/>
          </p:nvSpPr>
          <p:spPr>
            <a:xfrm>
              <a:off x="4524860" y="6157081"/>
              <a:ext cx="437253" cy="320852"/>
            </a:xfrm>
            <a:prstGeom prst="ellipse">
              <a:avLst/>
            </a:prstGeom>
            <a:solidFill>
              <a:srgbClr val="AA5C22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A725412-81F9-9D95-EF37-1EBBBE4F9AEC}"/>
              </a:ext>
            </a:extLst>
          </p:cNvPr>
          <p:cNvSpPr txBox="1"/>
          <p:nvPr/>
        </p:nvSpPr>
        <p:spPr>
          <a:xfrm>
            <a:off x="570948" y="2549143"/>
            <a:ext cx="450328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Andrei Alyokhin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Applied Entomology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School of Biology and Ecology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University of Maine</a:t>
            </a:r>
          </a:p>
          <a:p>
            <a:r>
              <a:rPr lang="en-US" sz="2800" dirty="0">
                <a:solidFill>
                  <a:srgbClr val="00CC9B"/>
                </a:solidFill>
              </a:rPr>
              <a:t>AndreiAlyokhin.com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7D41DF-95EF-B415-B196-AA2967807C43}"/>
              </a:ext>
            </a:extLst>
          </p:cNvPr>
          <p:cNvGrpSpPr>
            <a:grpSpLocks noChangeAspect="1"/>
          </p:cNvGrpSpPr>
          <p:nvPr/>
        </p:nvGrpSpPr>
        <p:grpSpPr>
          <a:xfrm rot="2177891">
            <a:off x="4006854" y="4853708"/>
            <a:ext cx="1206065" cy="1209302"/>
            <a:chOff x="2916485" y="2632821"/>
            <a:chExt cx="2433762" cy="2440294"/>
          </a:xfrm>
        </p:grpSpPr>
        <p:sp>
          <p:nvSpPr>
            <p:cNvPr id="49" name="Oval 291">
              <a:extLst>
                <a:ext uri="{FF2B5EF4-FFF2-40B4-BE49-F238E27FC236}">
                  <a16:creationId xmlns:a16="http://schemas.microsoft.com/office/drawing/2014/main" id="{DBAD5650-503E-F0EE-6025-F1F1BDF41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139" y="2908869"/>
              <a:ext cx="553866" cy="6260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86">
              <a:extLst>
                <a:ext uri="{FF2B5EF4-FFF2-40B4-BE49-F238E27FC236}">
                  <a16:creationId xmlns:a16="http://schemas.microsoft.com/office/drawing/2014/main" id="{C3C27790-E995-5A0E-8C92-E1CF925CA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4886" y="2997848"/>
              <a:ext cx="347680" cy="62570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87">
              <a:extLst>
                <a:ext uri="{FF2B5EF4-FFF2-40B4-BE49-F238E27FC236}">
                  <a16:creationId xmlns:a16="http://schemas.microsoft.com/office/drawing/2014/main" id="{9BD7297C-4B70-A5EF-2595-A3594925F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249" y="4562102"/>
              <a:ext cx="347680" cy="31285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8">
              <a:extLst>
                <a:ext uri="{FF2B5EF4-FFF2-40B4-BE49-F238E27FC236}">
                  <a16:creationId xmlns:a16="http://schemas.microsoft.com/office/drawing/2014/main" id="{7CEAD0A1-C44F-7626-60ED-1A6FAB6C0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472" y="3024520"/>
              <a:ext cx="347680" cy="62570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89">
              <a:extLst>
                <a:ext uri="{FF2B5EF4-FFF2-40B4-BE49-F238E27FC236}">
                  <a16:creationId xmlns:a16="http://schemas.microsoft.com/office/drawing/2014/main" id="{C98FA184-177B-030F-053A-1E7926A6C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6485" y="3623550"/>
              <a:ext cx="695361" cy="62570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90">
              <a:extLst>
                <a:ext uri="{FF2B5EF4-FFF2-40B4-BE49-F238E27FC236}">
                  <a16:creationId xmlns:a16="http://schemas.microsoft.com/office/drawing/2014/main" id="{638CD505-A7F5-6A3D-9E3F-766D56481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7802" y="4562101"/>
              <a:ext cx="347680" cy="31285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91">
              <a:extLst>
                <a:ext uri="{FF2B5EF4-FFF2-40B4-BE49-F238E27FC236}">
                  <a16:creationId xmlns:a16="http://schemas.microsoft.com/office/drawing/2014/main" id="{61809D9A-4A4D-A35D-E9E3-6DFE677DF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595" y="3070225"/>
              <a:ext cx="917773" cy="6257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93">
              <a:extLst>
                <a:ext uri="{FF2B5EF4-FFF2-40B4-BE49-F238E27FC236}">
                  <a16:creationId xmlns:a16="http://schemas.microsoft.com/office/drawing/2014/main" id="{5E587F43-2605-1D12-6F68-0B3A2350B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0288" y="2710863"/>
              <a:ext cx="169716" cy="235257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94">
              <a:extLst>
                <a:ext uri="{FF2B5EF4-FFF2-40B4-BE49-F238E27FC236}">
                  <a16:creationId xmlns:a16="http://schemas.microsoft.com/office/drawing/2014/main" id="{3B9D809D-8E8B-7395-A169-E750C5006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4886" y="3623550"/>
              <a:ext cx="695361" cy="625701"/>
            </a:xfrm>
            <a:prstGeom prst="lin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296">
              <a:extLst>
                <a:ext uri="{FF2B5EF4-FFF2-40B4-BE49-F238E27FC236}">
                  <a16:creationId xmlns:a16="http://schemas.microsoft.com/office/drawing/2014/main" id="{659EC606-DCF7-B38D-0420-4EA9C1E31B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49258">
              <a:off x="4331483" y="2940510"/>
              <a:ext cx="112321" cy="16802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85">
              <a:extLst>
                <a:ext uri="{FF2B5EF4-FFF2-40B4-BE49-F238E27FC236}">
                  <a16:creationId xmlns:a16="http://schemas.microsoft.com/office/drawing/2014/main" id="{DB09A841-CD8E-341D-DBF4-7151FC54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165" y="3261718"/>
              <a:ext cx="1738401" cy="18113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0D85B59-7FD6-D05E-4E71-7C95163C34AA}"/>
                </a:ext>
              </a:extLst>
            </p:cNvPr>
            <p:cNvCxnSpPr>
              <a:cxnSpLocks/>
              <a:stCxn id="59" idx="0"/>
              <a:endCxn id="59" idx="4"/>
            </p:cNvCxnSpPr>
            <p:nvPr/>
          </p:nvCxnSpPr>
          <p:spPr>
            <a:xfrm>
              <a:off x="4133366" y="3261718"/>
              <a:ext cx="0" cy="1811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96">
              <a:extLst>
                <a:ext uri="{FF2B5EF4-FFF2-40B4-BE49-F238E27FC236}">
                  <a16:creationId xmlns:a16="http://schemas.microsoft.com/office/drawing/2014/main" id="{1826F1BB-A4C4-E894-BA87-1FC342AFCA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0742" flipH="1">
              <a:off x="3893242" y="2932090"/>
              <a:ext cx="112321" cy="16802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574AEC5-5F2A-E65A-A4EB-A68648356F74}"/>
                </a:ext>
              </a:extLst>
            </p:cNvPr>
            <p:cNvSpPr/>
            <p:nvPr/>
          </p:nvSpPr>
          <p:spPr>
            <a:xfrm>
              <a:off x="4459930" y="3227870"/>
              <a:ext cx="79513" cy="87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A949859-FDE1-9CC7-7A40-99E6AE1FF000}"/>
                </a:ext>
              </a:extLst>
            </p:cNvPr>
            <p:cNvSpPr/>
            <p:nvPr/>
          </p:nvSpPr>
          <p:spPr>
            <a:xfrm>
              <a:off x="3753415" y="3223234"/>
              <a:ext cx="79513" cy="87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ABBD89-2811-8B57-EF3E-E08F313F24FB}"/>
                </a:ext>
              </a:extLst>
            </p:cNvPr>
            <p:cNvSpPr/>
            <p:nvPr/>
          </p:nvSpPr>
          <p:spPr>
            <a:xfrm rot="19398622">
              <a:off x="4393360" y="2636314"/>
              <a:ext cx="212651" cy="78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83BF1A9-84FB-157A-0C29-56DD4AA99794}"/>
                </a:ext>
              </a:extLst>
            </p:cNvPr>
            <p:cNvGrpSpPr/>
            <p:nvPr/>
          </p:nvGrpSpPr>
          <p:grpSpPr>
            <a:xfrm flipH="1">
              <a:off x="3753769" y="2632821"/>
              <a:ext cx="335723" cy="309806"/>
              <a:chOff x="4422688" y="2788714"/>
              <a:chExt cx="335723" cy="309806"/>
            </a:xfrm>
          </p:grpSpPr>
          <p:sp>
            <p:nvSpPr>
              <p:cNvPr id="73" name="Line 293">
                <a:extLst>
                  <a:ext uri="{FF2B5EF4-FFF2-40B4-BE49-F238E27FC236}">
                    <a16:creationId xmlns:a16="http://schemas.microsoft.com/office/drawing/2014/main" id="{78C733CF-2F4E-25DD-832E-79767BFBB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688" y="2863263"/>
                <a:ext cx="169716" cy="235257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796612-7D38-F1DC-2FA2-31A2964A2A51}"/>
                  </a:ext>
                </a:extLst>
              </p:cNvPr>
              <p:cNvSpPr/>
              <p:nvPr/>
            </p:nvSpPr>
            <p:spPr>
              <a:xfrm rot="19398622">
                <a:off x="4545760" y="2788714"/>
                <a:ext cx="212651" cy="78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63FDB8A-A9A0-B467-CB49-7DB10E584CB5}"/>
                </a:ext>
              </a:extLst>
            </p:cNvPr>
            <p:cNvSpPr/>
            <p:nvPr/>
          </p:nvSpPr>
          <p:spPr>
            <a:xfrm>
              <a:off x="4029691" y="3123331"/>
              <a:ext cx="233917" cy="1002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1DF01-DA57-9E16-4FAC-ACB6F377616C}"/>
                </a:ext>
              </a:extLst>
            </p:cNvPr>
            <p:cNvSpPr/>
            <p:nvPr/>
          </p:nvSpPr>
          <p:spPr>
            <a:xfrm>
              <a:off x="4252764" y="4590605"/>
              <a:ext cx="303028" cy="284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FDA74A1-A327-9343-9036-B3778F5437CC}"/>
                </a:ext>
              </a:extLst>
            </p:cNvPr>
            <p:cNvSpPr/>
            <p:nvPr/>
          </p:nvSpPr>
          <p:spPr>
            <a:xfrm>
              <a:off x="3721092" y="4590605"/>
              <a:ext cx="303028" cy="2843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B4239F-7E71-83D6-79C1-9F685C94E64B}"/>
                </a:ext>
              </a:extLst>
            </p:cNvPr>
            <p:cNvSpPr/>
            <p:nvPr/>
          </p:nvSpPr>
          <p:spPr>
            <a:xfrm>
              <a:off x="3384392" y="3887419"/>
              <a:ext cx="367005" cy="5433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>
              <a:extLst>
                <a:ext uri="{FF2B5EF4-FFF2-40B4-BE49-F238E27FC236}">
                  <a16:creationId xmlns:a16="http://schemas.microsoft.com/office/drawing/2014/main" id="{9CB47E51-D286-B4C6-CCF6-1D68499F1A73}"/>
                </a:ext>
              </a:extLst>
            </p:cNvPr>
            <p:cNvSpPr/>
            <p:nvPr/>
          </p:nvSpPr>
          <p:spPr>
            <a:xfrm rot="1296018">
              <a:off x="3810214" y="3421604"/>
              <a:ext cx="347680" cy="358775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32C6317B-7CB4-BFD4-F60A-8D22D11C8B68}"/>
                </a:ext>
              </a:extLst>
            </p:cNvPr>
            <p:cNvSpPr/>
            <p:nvPr/>
          </p:nvSpPr>
          <p:spPr>
            <a:xfrm rot="20303982" flipH="1">
              <a:off x="4103673" y="3417251"/>
              <a:ext cx="347680" cy="358775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9C3EA3-7B8E-98C5-6221-65FAF083B4B4}"/>
                </a:ext>
              </a:extLst>
            </p:cNvPr>
            <p:cNvSpPr/>
            <p:nvPr/>
          </p:nvSpPr>
          <p:spPr>
            <a:xfrm>
              <a:off x="4483868" y="3887419"/>
              <a:ext cx="367005" cy="5433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42760C7-79A7-6366-93AB-B12187E81ADE}"/>
              </a:ext>
            </a:extLst>
          </p:cNvPr>
          <p:cNvSpPr/>
          <p:nvPr/>
        </p:nvSpPr>
        <p:spPr>
          <a:xfrm>
            <a:off x="156517" y="197265"/>
            <a:ext cx="11878966" cy="1436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CACE43-3CC9-EAE1-567A-5740DE07483F}"/>
              </a:ext>
            </a:extLst>
          </p:cNvPr>
          <p:cNvSpPr txBox="1"/>
          <p:nvPr/>
        </p:nvSpPr>
        <p:spPr>
          <a:xfrm>
            <a:off x="218427" y="548721"/>
            <a:ext cx="11878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/>
                <a:ea typeface="DengXian" panose="02010600030101010101" pitchFamily="2" charset="-122"/>
              </a:rPr>
              <a:t>Potato Virus Management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449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4" name="Curved Down Arrow 213"/>
          <p:cNvSpPr/>
          <p:nvPr/>
        </p:nvSpPr>
        <p:spPr>
          <a:xfrm>
            <a:off x="5945188" y="2239964"/>
            <a:ext cx="965200" cy="3397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5" name="Curved Down Arrow 214"/>
          <p:cNvSpPr/>
          <p:nvPr/>
        </p:nvSpPr>
        <p:spPr>
          <a:xfrm>
            <a:off x="6065839" y="3462339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6" name="Curved Down Arrow 215"/>
          <p:cNvSpPr/>
          <p:nvPr/>
        </p:nvSpPr>
        <p:spPr>
          <a:xfrm rot="16564737">
            <a:off x="4725988" y="2847976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7" name="Curved Down Arrow 216"/>
          <p:cNvSpPr/>
          <p:nvPr/>
        </p:nvSpPr>
        <p:spPr>
          <a:xfrm rot="5035263" flipH="1">
            <a:off x="6965951" y="2624138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8" name="Curved Down Arrow 217"/>
          <p:cNvSpPr/>
          <p:nvPr/>
        </p:nvSpPr>
        <p:spPr>
          <a:xfrm flipH="1">
            <a:off x="4611689" y="3598864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8" name="Group 407"/>
          <p:cNvGrpSpPr>
            <a:grpSpLocks/>
          </p:cNvGrpSpPr>
          <p:nvPr/>
        </p:nvGrpSpPr>
        <p:grpSpPr bwMode="auto">
          <a:xfrm>
            <a:off x="3961374" y="831852"/>
            <a:ext cx="2090737" cy="1652587"/>
            <a:chOff x="7053358" y="1618081"/>
            <a:chExt cx="2090642" cy="1651871"/>
          </a:xfrm>
        </p:grpSpPr>
        <p:sp>
          <p:nvSpPr>
            <p:cNvPr id="409" name="Isosceles Triangle 408"/>
            <p:cNvSpPr/>
            <p:nvPr/>
          </p:nvSpPr>
          <p:spPr>
            <a:xfrm rot="21448668">
              <a:off x="7053358" y="2365722"/>
              <a:ext cx="762000" cy="90423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196227" y="1618081"/>
              <a:ext cx="1947773" cy="2126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297822" y="1843408"/>
              <a:ext cx="253988" cy="306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7370844" y="2149663"/>
              <a:ext cx="126994" cy="304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3" name="Isosceles Triangle 412"/>
            <p:cNvSpPr/>
            <p:nvPr/>
          </p:nvSpPr>
          <p:spPr>
            <a:xfrm rot="21448668">
              <a:off x="7710316" y="2365722"/>
              <a:ext cx="762000" cy="90423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955017" y="1843408"/>
              <a:ext cx="253988" cy="306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028039" y="2149663"/>
              <a:ext cx="126994" cy="304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6" name="Isosceles Triangle 415"/>
            <p:cNvSpPr/>
            <p:nvPr/>
          </p:nvSpPr>
          <p:spPr>
            <a:xfrm rot="21448668">
              <a:off x="8371010" y="2365722"/>
              <a:ext cx="762000" cy="90423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8615387" y="1843408"/>
              <a:ext cx="253988" cy="3062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8688409" y="2149663"/>
              <a:ext cx="126994" cy="3046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" name="Group 228">
            <a:extLst>
              <a:ext uri="{FF2B5EF4-FFF2-40B4-BE49-F238E27FC236}">
                <a16:creationId xmlns:a16="http://schemas.microsoft.com/office/drawing/2014/main" id="{54EE5852-6E75-08A1-FC5E-A02D5EE65F93}"/>
              </a:ext>
            </a:extLst>
          </p:cNvPr>
          <p:cNvGrpSpPr>
            <a:grpSpLocks/>
          </p:cNvGrpSpPr>
          <p:nvPr/>
        </p:nvGrpSpPr>
        <p:grpSpPr bwMode="auto">
          <a:xfrm>
            <a:off x="2455984" y="2341090"/>
            <a:ext cx="1122362" cy="2105025"/>
            <a:chOff x="2166304" y="4495800"/>
            <a:chExt cx="1415096" cy="23622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982503DA-FCB9-C7B5-18C8-1B252FBC947E}"/>
                </a:ext>
              </a:extLst>
            </p:cNvPr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2F5C0E4-90F9-05B8-0301-6AB61AD262CA}"/>
                </a:ext>
              </a:extLst>
            </p:cNvPr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E05733-7DFA-BBBE-E99F-1225C048D6B2}"/>
                </a:ext>
              </a:extLst>
            </p:cNvPr>
            <p:cNvCxnSpPr>
              <a:endCxn id="5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D1AB25-E47A-66B2-4AA2-9BA44FDB2DB1}"/>
                </a:ext>
              </a:extLst>
            </p:cNvPr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90AF0DBD-B71F-705B-722A-9A8049A85D7E}"/>
                </a:ext>
              </a:extLst>
            </p:cNvPr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Explosion 2 224">
              <a:extLst>
                <a:ext uri="{FF2B5EF4-FFF2-40B4-BE49-F238E27FC236}">
                  <a16:creationId xmlns:a16="http://schemas.microsoft.com/office/drawing/2014/main" id="{C460D544-6847-7A66-5691-554E558FD612}"/>
                </a:ext>
              </a:extLst>
            </p:cNvPr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989DB0DA-6DB3-F274-F2AF-DDF0A1DF515F}"/>
                </a:ext>
              </a:extLst>
            </p:cNvPr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9E0D10C-6678-7280-A78D-CC3D606C0808}"/>
              </a:ext>
            </a:extLst>
          </p:cNvPr>
          <p:cNvSpPr txBox="1"/>
          <p:nvPr/>
        </p:nvSpPr>
        <p:spPr>
          <a:xfrm>
            <a:off x="207930" y="5978957"/>
            <a:ext cx="593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Insecticides suppress PLRV by killing off its colonizing aphid vectors</a:t>
            </a:r>
          </a:p>
        </p:txBody>
      </p:sp>
      <p:grpSp>
        <p:nvGrpSpPr>
          <p:cNvPr id="132" name="Group 445">
            <a:extLst>
              <a:ext uri="{FF2B5EF4-FFF2-40B4-BE49-F238E27FC236}">
                <a16:creationId xmlns:a16="http://schemas.microsoft.com/office/drawing/2014/main" id="{659AD279-AA51-615E-C6CC-B737D596C343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CD831FAD-8288-D96B-CFA2-8B18EE147DF1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64" name="Group 438">
              <a:extLst>
                <a:ext uri="{FF2B5EF4-FFF2-40B4-BE49-F238E27FC236}">
                  <a16:creationId xmlns:a16="http://schemas.microsoft.com/office/drawing/2014/main" id="{2D94EDE5-FB57-A482-BC01-679D56DA3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311D1D3-9EE6-BFDF-020C-40FA393BA029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48890A00-7376-2845-E16D-8281B057A3C6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7" name="7-Point Star 476">
                <a:extLst>
                  <a:ext uri="{FF2B5EF4-FFF2-40B4-BE49-F238E27FC236}">
                    <a16:creationId xmlns:a16="http://schemas.microsoft.com/office/drawing/2014/main" id="{DA20C6F9-335D-1356-A0C3-6BBF78BC20A5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9" name="4-Point Star 477">
                <a:extLst>
                  <a:ext uri="{FF2B5EF4-FFF2-40B4-BE49-F238E27FC236}">
                    <a16:creationId xmlns:a16="http://schemas.microsoft.com/office/drawing/2014/main" id="{D3F28A7C-94A4-F6C4-FAE5-28FC37539E12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7" name="4-Point Star 478">
                <a:extLst>
                  <a:ext uri="{FF2B5EF4-FFF2-40B4-BE49-F238E27FC236}">
                    <a16:creationId xmlns:a16="http://schemas.microsoft.com/office/drawing/2014/main" id="{F5F97BDE-6F3A-46D2-A71F-25E14955FC79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5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4" name="Curved Down Arrow 213"/>
          <p:cNvSpPr/>
          <p:nvPr/>
        </p:nvSpPr>
        <p:spPr>
          <a:xfrm>
            <a:off x="5945188" y="2239964"/>
            <a:ext cx="965200" cy="3397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5" name="Curved Down Arrow 214"/>
          <p:cNvSpPr/>
          <p:nvPr/>
        </p:nvSpPr>
        <p:spPr>
          <a:xfrm>
            <a:off x="6065839" y="3462339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6" name="Curved Down Arrow 215"/>
          <p:cNvSpPr/>
          <p:nvPr/>
        </p:nvSpPr>
        <p:spPr>
          <a:xfrm rot="16564737">
            <a:off x="4725988" y="2847976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7" name="Curved Down Arrow 216"/>
          <p:cNvSpPr/>
          <p:nvPr/>
        </p:nvSpPr>
        <p:spPr>
          <a:xfrm rot="5035263" flipH="1">
            <a:off x="6965951" y="2624138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8" name="Curved Down Arrow 217"/>
          <p:cNvSpPr/>
          <p:nvPr/>
        </p:nvSpPr>
        <p:spPr>
          <a:xfrm flipH="1">
            <a:off x="4611689" y="3598864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228">
            <a:extLst>
              <a:ext uri="{FF2B5EF4-FFF2-40B4-BE49-F238E27FC236}">
                <a16:creationId xmlns:a16="http://schemas.microsoft.com/office/drawing/2014/main" id="{54EE5852-6E75-08A1-FC5E-A02D5EE65F93}"/>
              </a:ext>
            </a:extLst>
          </p:cNvPr>
          <p:cNvGrpSpPr>
            <a:grpSpLocks/>
          </p:cNvGrpSpPr>
          <p:nvPr/>
        </p:nvGrpSpPr>
        <p:grpSpPr bwMode="auto">
          <a:xfrm>
            <a:off x="2455984" y="2341090"/>
            <a:ext cx="1122362" cy="2105025"/>
            <a:chOff x="2166304" y="4495800"/>
            <a:chExt cx="1415096" cy="23622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982503DA-FCB9-C7B5-18C8-1B252FBC947E}"/>
                </a:ext>
              </a:extLst>
            </p:cNvPr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2F5C0E4-90F9-05B8-0301-6AB61AD262CA}"/>
                </a:ext>
              </a:extLst>
            </p:cNvPr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E05733-7DFA-BBBE-E99F-1225C048D6B2}"/>
                </a:ext>
              </a:extLst>
            </p:cNvPr>
            <p:cNvCxnSpPr>
              <a:endCxn id="5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D1AB25-E47A-66B2-4AA2-9BA44FDB2DB1}"/>
                </a:ext>
              </a:extLst>
            </p:cNvPr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90AF0DBD-B71F-705B-722A-9A8049A85D7E}"/>
                </a:ext>
              </a:extLst>
            </p:cNvPr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Explosion 2 224">
              <a:extLst>
                <a:ext uri="{FF2B5EF4-FFF2-40B4-BE49-F238E27FC236}">
                  <a16:creationId xmlns:a16="http://schemas.microsoft.com/office/drawing/2014/main" id="{C460D544-6847-7A66-5691-554E558FD612}"/>
                </a:ext>
              </a:extLst>
            </p:cNvPr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989DB0DA-6DB3-F274-F2AF-DDF0A1DF515F}"/>
                </a:ext>
              </a:extLst>
            </p:cNvPr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CEEFB6-105C-0E9E-0A09-458A7C5914D0}"/>
              </a:ext>
            </a:extLst>
          </p:cNvPr>
          <p:cNvGrpSpPr/>
          <p:nvPr/>
        </p:nvGrpSpPr>
        <p:grpSpPr>
          <a:xfrm>
            <a:off x="4527112" y="2199560"/>
            <a:ext cx="643279" cy="668734"/>
            <a:chOff x="1131886" y="4930379"/>
            <a:chExt cx="643279" cy="668734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2E9759F-8756-C160-45F2-5CB62BE0CA57}"/>
                </a:ext>
              </a:extLst>
            </p:cNvPr>
            <p:cNvCxnSpPr/>
            <p:nvPr/>
          </p:nvCxnSpPr>
          <p:spPr>
            <a:xfrm>
              <a:off x="1201395" y="4930379"/>
              <a:ext cx="573770" cy="64531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4FF8E56-6204-7E47-6F99-91BEE78CA108}"/>
                </a:ext>
              </a:extLst>
            </p:cNvPr>
            <p:cNvCxnSpPr/>
            <p:nvPr/>
          </p:nvCxnSpPr>
          <p:spPr>
            <a:xfrm flipH="1">
              <a:off x="1131886" y="4953794"/>
              <a:ext cx="573770" cy="64531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0CA3D115-FA29-A4BB-E3F0-D25ABB8E6491}"/>
              </a:ext>
            </a:extLst>
          </p:cNvPr>
          <p:cNvSpPr txBox="1"/>
          <p:nvPr/>
        </p:nvSpPr>
        <p:spPr>
          <a:xfrm>
            <a:off x="207930" y="5978957"/>
            <a:ext cx="593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Insecticides suppress PLRV by killing off its colonizing aphid vectors</a:t>
            </a:r>
          </a:p>
        </p:txBody>
      </p:sp>
      <p:grpSp>
        <p:nvGrpSpPr>
          <p:cNvPr id="11264" name="Group 445">
            <a:extLst>
              <a:ext uri="{FF2B5EF4-FFF2-40B4-BE49-F238E27FC236}">
                <a16:creationId xmlns:a16="http://schemas.microsoft.com/office/drawing/2014/main" id="{E007A68C-C611-C9DD-497A-22F6BC851533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11265" name="Arc 11264">
              <a:extLst>
                <a:ext uri="{FF2B5EF4-FFF2-40B4-BE49-F238E27FC236}">
                  <a16:creationId xmlns:a16="http://schemas.microsoft.com/office/drawing/2014/main" id="{32F1D23F-7F81-95D1-B277-E404EFF2404A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266" name="Group 438">
              <a:extLst>
                <a:ext uri="{FF2B5EF4-FFF2-40B4-BE49-F238E27FC236}">
                  <a16:creationId xmlns:a16="http://schemas.microsoft.com/office/drawing/2014/main" id="{0644133E-2986-28CD-A479-1E5C1A940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11274" name="Oval 11273">
                <a:extLst>
                  <a:ext uri="{FF2B5EF4-FFF2-40B4-BE49-F238E27FC236}">
                    <a16:creationId xmlns:a16="http://schemas.microsoft.com/office/drawing/2014/main" id="{29A68E1A-6190-AFDE-727A-1E693A53DF7C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275" name="Oval 11274">
                <a:extLst>
                  <a:ext uri="{FF2B5EF4-FFF2-40B4-BE49-F238E27FC236}">
                    <a16:creationId xmlns:a16="http://schemas.microsoft.com/office/drawing/2014/main" id="{DEBCB5AA-725D-9796-63A2-B73DF68D3ABF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276" name="7-Point Star 476">
                <a:extLst>
                  <a:ext uri="{FF2B5EF4-FFF2-40B4-BE49-F238E27FC236}">
                    <a16:creationId xmlns:a16="http://schemas.microsoft.com/office/drawing/2014/main" id="{ED65ECF8-8069-C549-DB0D-D0ADBEA5D377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277" name="4-Point Star 477">
                <a:extLst>
                  <a:ext uri="{FF2B5EF4-FFF2-40B4-BE49-F238E27FC236}">
                    <a16:creationId xmlns:a16="http://schemas.microsoft.com/office/drawing/2014/main" id="{F5C5309C-D3D7-16A4-E78C-DA5ACC87F657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278" name="4-Point Star 478">
                <a:extLst>
                  <a:ext uri="{FF2B5EF4-FFF2-40B4-BE49-F238E27FC236}">
                    <a16:creationId xmlns:a16="http://schemas.microsoft.com/office/drawing/2014/main" id="{15B4F320-305F-0A39-6A6D-C329C509F277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06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228">
            <a:extLst>
              <a:ext uri="{FF2B5EF4-FFF2-40B4-BE49-F238E27FC236}">
                <a16:creationId xmlns:a16="http://schemas.microsoft.com/office/drawing/2014/main" id="{54EE5852-6E75-08A1-FC5E-A02D5EE65F93}"/>
              </a:ext>
            </a:extLst>
          </p:cNvPr>
          <p:cNvGrpSpPr>
            <a:grpSpLocks/>
          </p:cNvGrpSpPr>
          <p:nvPr/>
        </p:nvGrpSpPr>
        <p:grpSpPr bwMode="auto">
          <a:xfrm>
            <a:off x="2455984" y="2341090"/>
            <a:ext cx="1122362" cy="2105025"/>
            <a:chOff x="2166304" y="4495800"/>
            <a:chExt cx="1415096" cy="23622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982503DA-FCB9-C7B5-18C8-1B252FBC947E}"/>
                </a:ext>
              </a:extLst>
            </p:cNvPr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2F5C0E4-90F9-05B8-0301-6AB61AD262CA}"/>
                </a:ext>
              </a:extLst>
            </p:cNvPr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E05733-7DFA-BBBE-E99F-1225C048D6B2}"/>
                </a:ext>
              </a:extLst>
            </p:cNvPr>
            <p:cNvCxnSpPr>
              <a:endCxn id="5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D1AB25-E47A-66B2-4AA2-9BA44FDB2DB1}"/>
                </a:ext>
              </a:extLst>
            </p:cNvPr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90AF0DBD-B71F-705B-722A-9A8049A85D7E}"/>
                </a:ext>
              </a:extLst>
            </p:cNvPr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Explosion 2 224">
              <a:extLst>
                <a:ext uri="{FF2B5EF4-FFF2-40B4-BE49-F238E27FC236}">
                  <a16:creationId xmlns:a16="http://schemas.microsoft.com/office/drawing/2014/main" id="{C460D544-6847-7A66-5691-554E558FD612}"/>
                </a:ext>
              </a:extLst>
            </p:cNvPr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989DB0DA-6DB3-F274-F2AF-DDF0A1DF515F}"/>
                </a:ext>
              </a:extLst>
            </p:cNvPr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1A39661-8EB5-7158-1EC6-704307484352}"/>
              </a:ext>
            </a:extLst>
          </p:cNvPr>
          <p:cNvSpPr txBox="1"/>
          <p:nvPr/>
        </p:nvSpPr>
        <p:spPr>
          <a:xfrm>
            <a:off x="207930" y="5978957"/>
            <a:ext cx="593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Insecticides suppress PLRV by killing off its colonizing aphid vectors</a:t>
            </a:r>
          </a:p>
        </p:txBody>
      </p:sp>
      <p:grpSp>
        <p:nvGrpSpPr>
          <p:cNvPr id="132" name="Group 445">
            <a:extLst>
              <a:ext uri="{FF2B5EF4-FFF2-40B4-BE49-F238E27FC236}">
                <a16:creationId xmlns:a16="http://schemas.microsoft.com/office/drawing/2014/main" id="{9756B1B5-61A0-8790-2090-E55CD3844407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B29D7F38-865E-9647-46D1-DA528EA61B3D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64" name="Group 438">
              <a:extLst>
                <a:ext uri="{FF2B5EF4-FFF2-40B4-BE49-F238E27FC236}">
                  <a16:creationId xmlns:a16="http://schemas.microsoft.com/office/drawing/2014/main" id="{B90ABC3C-93DA-F6D6-885A-220B2AE66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28ABFA2-2250-D816-FF15-2FE1B9DDCC7F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F88AE80-921F-F742-CBE9-DE4C827A5A95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7" name="7-Point Star 476">
                <a:extLst>
                  <a:ext uri="{FF2B5EF4-FFF2-40B4-BE49-F238E27FC236}">
                    <a16:creationId xmlns:a16="http://schemas.microsoft.com/office/drawing/2014/main" id="{C28FA8A2-74B2-C309-495F-55C430A4C6FD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8" name="4-Point Star 477">
                <a:extLst>
                  <a:ext uri="{FF2B5EF4-FFF2-40B4-BE49-F238E27FC236}">
                    <a16:creationId xmlns:a16="http://schemas.microsoft.com/office/drawing/2014/main" id="{A350D83D-7661-3FB6-DFB0-FD87E499BA87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9" name="4-Point Star 478">
                <a:extLst>
                  <a:ext uri="{FF2B5EF4-FFF2-40B4-BE49-F238E27FC236}">
                    <a16:creationId xmlns:a16="http://schemas.microsoft.com/office/drawing/2014/main" id="{9FA753C8-F084-F9D6-D366-4CF7C0E8E8C0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7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67E163-9CB7-B104-DA62-B4F369C2A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2715"/>
          <a:ext cx="7234238" cy="540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2" imgW="5477383" imgH="4091858" progId="SigmaPlotGraphicObject.12">
                  <p:embed/>
                </p:oleObj>
              </mc:Choice>
              <mc:Fallback>
                <p:oleObj name="SPW 13.0 Graph" r:id="rId2" imgW="5477383" imgH="4091858" progId="SigmaPlotGraphicObjec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267E163-9CB7-B104-DA62-B4F369C2A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42715"/>
                        <a:ext cx="7234238" cy="5405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2A2384AB-38FD-CE61-3F58-209D74B7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40" y="2474893"/>
            <a:ext cx="216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 peach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EB398-F208-4CB1-AE06-83FECD889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9290" r="12954" b="17434"/>
          <a:stretch/>
        </p:blipFill>
        <p:spPr>
          <a:xfrm>
            <a:off x="106569" y="179574"/>
            <a:ext cx="2452398" cy="2135994"/>
          </a:xfrm>
          <a:prstGeom prst="rect">
            <a:avLst/>
          </a:prstGeom>
        </p:spPr>
      </p:pic>
      <p:sp>
        <p:nvSpPr>
          <p:cNvPr id="7" name="Line 10">
            <a:extLst>
              <a:ext uri="{FF2B5EF4-FFF2-40B4-BE49-F238E27FC236}">
                <a16:creationId xmlns:a16="http://schemas.microsoft.com/office/drawing/2014/main" id="{47FCA243-C400-CB1D-C87B-8B575A519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" y="5943600"/>
            <a:ext cx="5448300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02BB93B-E65E-C8F9-D841-496023B4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69173"/>
            <a:ext cx="1036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Alyokhin, A., Y.H. Chen, M.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Udalov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G.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Benkovskaya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Lindström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2022. Evolutionary considerations in potato pest management. In: Alyokhin, A., S.I.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Rondon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Y. Gao [editors]. Insect Pests of Potato: Global Perspectives on Biology and Management. Second Edition. Academic Press, Oxford, UK. Pp. 429-450.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3D0C8-AC9D-66B0-EC96-F36E06D74B2D}"/>
              </a:ext>
            </a:extLst>
          </p:cNvPr>
          <p:cNvSpPr txBox="1"/>
          <p:nvPr/>
        </p:nvSpPr>
        <p:spPr>
          <a:xfrm>
            <a:off x="143741" y="4023885"/>
            <a:ext cx="305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…but insecticide resistance can be an issue</a:t>
            </a:r>
          </a:p>
        </p:txBody>
      </p:sp>
    </p:spTree>
    <p:extLst>
      <p:ext uri="{BB962C8B-B14F-4D97-AF65-F5344CB8AC3E}">
        <p14:creationId xmlns:p14="http://schemas.microsoft.com/office/powerpoint/2010/main" val="429175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 descr="PLRV">
            <a:extLst>
              <a:ext uri="{FF2B5EF4-FFF2-40B4-BE49-F238E27FC236}">
                <a16:creationId xmlns:a16="http://schemas.microsoft.com/office/drawing/2014/main" id="{D64AB6A7-826D-EA0C-5C8E-1C59783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96" y="531812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3277D0-0B23-8F7B-081F-34FBE5EF76ED}"/>
              </a:ext>
            </a:extLst>
          </p:cNvPr>
          <p:cNvSpPr txBox="1"/>
          <p:nvPr/>
        </p:nvSpPr>
        <p:spPr>
          <a:xfrm>
            <a:off x="304800" y="381000"/>
            <a:ext cx="3177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Incidence of PLRV in Maine over the Last Five Years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C34090D-0BA1-65D9-19DE-5E3C56AA3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0"/>
            <a:ext cx="490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6A3C32C-55E0-B95F-71EC-79123880C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8882"/>
            <a:ext cx="3545490" cy="2659118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A2384AB-38FD-CE61-3F58-209D74B7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40" y="2474893"/>
            <a:ext cx="216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 peach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EB398-F208-4CB1-AE06-83FECD889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9290" r="12954" b="17434"/>
          <a:stretch/>
        </p:blipFill>
        <p:spPr>
          <a:xfrm>
            <a:off x="106569" y="179574"/>
            <a:ext cx="2452398" cy="2135994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47795B-DF49-F1E8-5F18-CAFCD604E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84312"/>
              </p:ext>
            </p:extLst>
          </p:nvPr>
        </p:nvGraphicFramePr>
        <p:xfrm>
          <a:off x="3941379" y="212971"/>
          <a:ext cx="7262648" cy="54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4" imgW="5678530" imgH="4282571" progId="SigmaPlotGraphicObject.12">
                  <p:embed/>
                </p:oleObj>
              </mc:Choice>
              <mc:Fallback>
                <p:oleObj name="SPW 13.0 Graph" r:id="rId4" imgW="5678530" imgH="4282571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1379" y="212971"/>
                        <a:ext cx="7262648" cy="54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40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B084E8-2F56-4C4E-B126-284F075C0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0009"/>
              </p:ext>
            </p:extLst>
          </p:nvPr>
        </p:nvGraphicFramePr>
        <p:xfrm>
          <a:off x="3927586" y="0"/>
          <a:ext cx="2891217" cy="222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2" imgW="6105292" imgH="4700049" progId="SigmaPlotGraphicObject.12">
                  <p:embed/>
                </p:oleObj>
              </mc:Choice>
              <mc:Fallback>
                <p:oleObj name="SPW 13.0 Graph" r:id="rId2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7586" y="0"/>
                        <a:ext cx="2891217" cy="222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80F968-338D-599E-6B4E-EDA10776A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61422"/>
              </p:ext>
            </p:extLst>
          </p:nvPr>
        </p:nvGraphicFramePr>
        <p:xfrm>
          <a:off x="389950" y="725214"/>
          <a:ext cx="2891218" cy="222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4" imgW="6105747" imgH="4695962" progId="SigmaPlotGraphicObject.12">
                  <p:embed/>
                </p:oleObj>
              </mc:Choice>
              <mc:Fallback>
                <p:oleObj name="SPW 13.0 Graph" r:id="rId4" imgW="6105747" imgH="4695962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950" y="725214"/>
                        <a:ext cx="2891218" cy="2225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B293DFF-26FD-43D4-949B-1081C68A2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55687"/>
              </p:ext>
            </p:extLst>
          </p:nvPr>
        </p:nvGraphicFramePr>
        <p:xfrm>
          <a:off x="7465224" y="725214"/>
          <a:ext cx="2891219" cy="222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6" imgW="6105292" imgH="4700049" progId="SigmaPlotGraphicObject.12">
                  <p:embed/>
                </p:oleObj>
              </mc:Choice>
              <mc:Fallback>
                <p:oleObj name="SPW 13.0 Graph" r:id="rId6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5224" y="725214"/>
                        <a:ext cx="2891219" cy="222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23902A9-DD6C-41F4-1EC0-423BE41C7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0646"/>
              </p:ext>
            </p:extLst>
          </p:nvPr>
        </p:nvGraphicFramePr>
        <p:xfrm>
          <a:off x="389950" y="3906863"/>
          <a:ext cx="2891220" cy="222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8" imgW="6105292" imgH="4700049" progId="SigmaPlotGraphicObject.12">
                  <p:embed/>
                </p:oleObj>
              </mc:Choice>
              <mc:Fallback>
                <p:oleObj name="SPW 13.0 Graph" r:id="rId8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950" y="3906863"/>
                        <a:ext cx="2891220" cy="222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53EECD-0F13-3457-3675-B02ECD992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85825"/>
              </p:ext>
            </p:extLst>
          </p:nvPr>
        </p:nvGraphicFramePr>
        <p:xfrm>
          <a:off x="3927586" y="2316038"/>
          <a:ext cx="2891220" cy="222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10" imgW="6105292" imgH="4700049" progId="SigmaPlotGraphicObject.12">
                  <p:embed/>
                </p:oleObj>
              </mc:Choice>
              <mc:Fallback>
                <p:oleObj name="SPW 13.0 Graph" r:id="rId10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7586" y="2316038"/>
                        <a:ext cx="2891220" cy="222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19571E3-038E-8AD4-44A1-522B1F40F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92226"/>
              </p:ext>
            </p:extLst>
          </p:nvPr>
        </p:nvGraphicFramePr>
        <p:xfrm>
          <a:off x="7601856" y="3906863"/>
          <a:ext cx="2891220" cy="222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12" imgW="6105292" imgH="4700049" progId="SigmaPlotGraphicObject.12">
                  <p:embed/>
                </p:oleObj>
              </mc:Choice>
              <mc:Fallback>
                <p:oleObj name="SPW 13.0 Graph" r:id="rId12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01856" y="3906863"/>
                        <a:ext cx="2891220" cy="222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74C23-8E3D-D669-E53B-FEF88DCE5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20032"/>
              </p:ext>
            </p:extLst>
          </p:nvPr>
        </p:nvGraphicFramePr>
        <p:xfrm>
          <a:off x="3927586" y="4632078"/>
          <a:ext cx="2891217" cy="222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14" imgW="6105292" imgH="4700049" progId="SigmaPlotGraphicObject.12">
                  <p:embed/>
                </p:oleObj>
              </mc:Choice>
              <mc:Fallback>
                <p:oleObj name="SPW 13.0 Graph" r:id="rId14" imgW="6105292" imgH="4700049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7586" y="4632078"/>
                        <a:ext cx="2891217" cy="2225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03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A47C3-84FB-0CFA-2CA1-9C67ADC6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7200"/>
            <a:ext cx="223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ADDD3-A065-29FE-AB41-C1126740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457200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Non-colonizing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24FB1-D2C8-D7F4-E485-84807C7385B9}"/>
              </a:ext>
            </a:extLst>
          </p:cNvPr>
          <p:cNvSpPr txBox="1"/>
          <p:nvPr/>
        </p:nvSpPr>
        <p:spPr>
          <a:xfrm>
            <a:off x="2438401" y="2278062"/>
            <a:ext cx="18637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Settle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Reproduce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29C0D-E0BC-ECF8-9B8E-5CD3B470FB6C}"/>
              </a:ext>
            </a:extLst>
          </p:cNvPr>
          <p:cNvSpPr txBox="1"/>
          <p:nvPr/>
        </p:nvSpPr>
        <p:spPr>
          <a:xfrm>
            <a:off x="6934201" y="2278062"/>
            <a:ext cx="12811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Leave</a:t>
            </a:r>
          </a:p>
        </p:txBody>
      </p:sp>
      <p:grpSp>
        <p:nvGrpSpPr>
          <p:cNvPr id="6" name="Group 225">
            <a:extLst>
              <a:ext uri="{FF2B5EF4-FFF2-40B4-BE49-F238E27FC236}">
                <a16:creationId xmlns:a16="http://schemas.microsoft.com/office/drawing/2014/main" id="{DDF1CC1F-52D7-2893-4EE6-1571FF58F5CF}"/>
              </a:ext>
            </a:extLst>
          </p:cNvPr>
          <p:cNvGrpSpPr>
            <a:grpSpLocks/>
          </p:cNvGrpSpPr>
          <p:nvPr/>
        </p:nvGrpSpPr>
        <p:grpSpPr bwMode="auto">
          <a:xfrm>
            <a:off x="5202239" y="4256087"/>
            <a:ext cx="1284287" cy="882650"/>
            <a:chOff x="4833589" y="4190956"/>
            <a:chExt cx="3370261" cy="1752600"/>
          </a:xfrm>
        </p:grpSpPr>
        <p:grpSp>
          <p:nvGrpSpPr>
            <p:cNvPr id="7" name="Group 937">
              <a:extLst>
                <a:ext uri="{FF2B5EF4-FFF2-40B4-BE49-F238E27FC236}">
                  <a16:creationId xmlns:a16="http://schemas.microsoft.com/office/drawing/2014/main" id="{F41883E3-0173-0699-0C48-6C1BE5BF22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9BA0A7C-3B31-1D96-3C95-44C933561014}"/>
                  </a:ext>
                </a:extLst>
              </p:cNvPr>
              <p:cNvCxnSpPr/>
              <p:nvPr/>
            </p:nvCxnSpPr>
            <p:spPr>
              <a:xfrm flipH="1" flipV="1">
                <a:off x="8078381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C3AE15E-1CAC-5922-79CF-6E16101347A3}"/>
                  </a:ext>
                </a:extLst>
              </p:cNvPr>
              <p:cNvCxnSpPr/>
              <p:nvPr/>
            </p:nvCxnSpPr>
            <p:spPr>
              <a:xfrm flipV="1">
                <a:off x="8078381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82AD98B-C9EF-05AC-8E2E-9CD1C043FF5C}"/>
                </a:ext>
              </a:extLst>
            </p:cNvPr>
            <p:cNvSpPr/>
            <p:nvPr/>
          </p:nvSpPr>
          <p:spPr>
            <a:xfrm>
              <a:off x="6404155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597E3A-C559-0F3F-69B4-957D203599EE}"/>
                </a:ext>
              </a:extLst>
            </p:cNvPr>
            <p:cNvSpPr/>
            <p:nvPr/>
          </p:nvSpPr>
          <p:spPr>
            <a:xfrm>
              <a:off x="6175028" y="4648020"/>
              <a:ext cx="683218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43592D-9F8C-EAE1-1C6B-9B2ABA8CB17F}"/>
                </a:ext>
              </a:extLst>
            </p:cNvPr>
            <p:cNvCxnSpPr/>
            <p:nvPr/>
          </p:nvCxnSpPr>
          <p:spPr>
            <a:xfrm>
              <a:off x="6629117" y="5716601"/>
              <a:ext cx="149975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1CDB7-C208-8F5D-5D7E-975C4F588D08}"/>
                </a:ext>
              </a:extLst>
            </p:cNvPr>
            <p:cNvCxnSpPr/>
            <p:nvPr/>
          </p:nvCxnSpPr>
          <p:spPr>
            <a:xfrm flipH="1">
              <a:off x="6250016" y="5716601"/>
              <a:ext cx="154139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C0DF87-95D7-9E25-0401-A4ADD28386A4}"/>
                </a:ext>
              </a:extLst>
            </p:cNvPr>
            <p:cNvSpPr/>
            <p:nvPr/>
          </p:nvSpPr>
          <p:spPr>
            <a:xfrm>
              <a:off x="6404155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0D02BF-267D-902E-2C8F-8A4690BBC45E}"/>
                </a:ext>
              </a:extLst>
            </p:cNvPr>
            <p:cNvSpPr/>
            <p:nvPr/>
          </p:nvSpPr>
          <p:spPr>
            <a:xfrm>
              <a:off x="6325003" y="4648020"/>
              <a:ext cx="379101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8336C4-C343-E7D3-7430-1B784AEFA0D5}"/>
                </a:ext>
              </a:extLst>
            </p:cNvPr>
            <p:cNvSpPr/>
            <p:nvPr/>
          </p:nvSpPr>
          <p:spPr>
            <a:xfrm flipH="1">
              <a:off x="6549965" y="4496716"/>
              <a:ext cx="79152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E9F5CC-906D-FC67-440B-D845A41F7A77}"/>
                </a:ext>
              </a:extLst>
            </p:cNvPr>
            <p:cNvSpPr/>
            <p:nvPr/>
          </p:nvSpPr>
          <p:spPr>
            <a:xfrm flipH="1">
              <a:off x="6404155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963983-3BAE-4B14-43DE-20E76EBD0F54}"/>
                </a:ext>
              </a:extLst>
            </p:cNvPr>
            <p:cNvSpPr/>
            <p:nvPr/>
          </p:nvSpPr>
          <p:spPr>
            <a:xfrm rot="9642186" flipV="1">
              <a:off x="6583293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C764191-5323-D5C2-BA09-48BBFF6904DB}"/>
                </a:ext>
              </a:extLst>
            </p:cNvPr>
            <p:cNvSpPr/>
            <p:nvPr/>
          </p:nvSpPr>
          <p:spPr>
            <a:xfrm rot="11957814" flipH="1" flipV="1">
              <a:off x="4833589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77D6ED-EA30-DB93-4A4C-8FF8DBCC625D}"/>
                </a:ext>
              </a:extLst>
            </p:cNvPr>
            <p:cNvSpPr/>
            <p:nvPr/>
          </p:nvSpPr>
          <p:spPr>
            <a:xfrm rot="12239475" flipV="1">
              <a:off x="6574961" y="4840301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BE9B223-68A0-547F-B219-482554C9F9C2}"/>
                </a:ext>
              </a:extLst>
            </p:cNvPr>
            <p:cNvSpPr/>
            <p:nvPr/>
          </p:nvSpPr>
          <p:spPr>
            <a:xfrm rot="9360525" flipH="1" flipV="1">
              <a:off x="5587627" y="4887584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78BBE3A-B3EF-624F-EEA4-52044039F487}"/>
                </a:ext>
              </a:extLst>
            </p:cNvPr>
            <p:cNvSpPr/>
            <p:nvPr/>
          </p:nvSpPr>
          <p:spPr>
            <a:xfrm>
              <a:off x="597089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A8D3724-5673-52E6-414E-1A26A5AC1C66}"/>
                </a:ext>
              </a:extLst>
            </p:cNvPr>
            <p:cNvSpPr/>
            <p:nvPr/>
          </p:nvSpPr>
          <p:spPr>
            <a:xfrm flipH="1">
              <a:off x="654996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74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A47C3-84FB-0CFA-2CA1-9C67ADC6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7200"/>
            <a:ext cx="223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ADDD3-A065-29FE-AB41-C1126740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457200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Non-colonizing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24FB1-D2C8-D7F4-E485-84807C7385B9}"/>
              </a:ext>
            </a:extLst>
          </p:cNvPr>
          <p:cNvSpPr txBox="1"/>
          <p:nvPr/>
        </p:nvSpPr>
        <p:spPr>
          <a:xfrm>
            <a:off x="2438401" y="2278062"/>
            <a:ext cx="18637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Settle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Reproduce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29C0D-E0BC-ECF8-9B8E-5CD3B470FB6C}"/>
              </a:ext>
            </a:extLst>
          </p:cNvPr>
          <p:cNvSpPr txBox="1"/>
          <p:nvPr/>
        </p:nvSpPr>
        <p:spPr>
          <a:xfrm>
            <a:off x="6934201" y="2278062"/>
            <a:ext cx="12811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Leave</a:t>
            </a:r>
          </a:p>
        </p:txBody>
      </p:sp>
      <p:grpSp>
        <p:nvGrpSpPr>
          <p:cNvPr id="6" name="Group 225">
            <a:extLst>
              <a:ext uri="{FF2B5EF4-FFF2-40B4-BE49-F238E27FC236}">
                <a16:creationId xmlns:a16="http://schemas.microsoft.com/office/drawing/2014/main" id="{DDF1CC1F-52D7-2893-4EE6-1571FF58F5CF}"/>
              </a:ext>
            </a:extLst>
          </p:cNvPr>
          <p:cNvGrpSpPr>
            <a:grpSpLocks/>
          </p:cNvGrpSpPr>
          <p:nvPr/>
        </p:nvGrpSpPr>
        <p:grpSpPr bwMode="auto">
          <a:xfrm>
            <a:off x="5202239" y="4256087"/>
            <a:ext cx="1284287" cy="882650"/>
            <a:chOff x="4833589" y="4190956"/>
            <a:chExt cx="3370261" cy="1752600"/>
          </a:xfrm>
        </p:grpSpPr>
        <p:grpSp>
          <p:nvGrpSpPr>
            <p:cNvPr id="7" name="Group 937">
              <a:extLst>
                <a:ext uri="{FF2B5EF4-FFF2-40B4-BE49-F238E27FC236}">
                  <a16:creationId xmlns:a16="http://schemas.microsoft.com/office/drawing/2014/main" id="{F41883E3-0173-0699-0C48-6C1BE5BF22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9BA0A7C-3B31-1D96-3C95-44C933561014}"/>
                  </a:ext>
                </a:extLst>
              </p:cNvPr>
              <p:cNvCxnSpPr/>
              <p:nvPr/>
            </p:nvCxnSpPr>
            <p:spPr>
              <a:xfrm flipH="1" flipV="1">
                <a:off x="8078381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C3AE15E-1CAC-5922-79CF-6E16101347A3}"/>
                  </a:ext>
                </a:extLst>
              </p:cNvPr>
              <p:cNvCxnSpPr/>
              <p:nvPr/>
            </p:nvCxnSpPr>
            <p:spPr>
              <a:xfrm flipV="1">
                <a:off x="8078381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82AD98B-C9EF-05AC-8E2E-9CD1C043FF5C}"/>
                </a:ext>
              </a:extLst>
            </p:cNvPr>
            <p:cNvSpPr/>
            <p:nvPr/>
          </p:nvSpPr>
          <p:spPr>
            <a:xfrm>
              <a:off x="6404155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597E3A-C559-0F3F-69B4-957D203599EE}"/>
                </a:ext>
              </a:extLst>
            </p:cNvPr>
            <p:cNvSpPr/>
            <p:nvPr/>
          </p:nvSpPr>
          <p:spPr>
            <a:xfrm>
              <a:off x="6175028" y="4648020"/>
              <a:ext cx="683218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43592D-9F8C-EAE1-1C6B-9B2ABA8CB17F}"/>
                </a:ext>
              </a:extLst>
            </p:cNvPr>
            <p:cNvCxnSpPr/>
            <p:nvPr/>
          </p:nvCxnSpPr>
          <p:spPr>
            <a:xfrm>
              <a:off x="6629117" y="5716601"/>
              <a:ext cx="149975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1CDB7-C208-8F5D-5D7E-975C4F588D08}"/>
                </a:ext>
              </a:extLst>
            </p:cNvPr>
            <p:cNvCxnSpPr/>
            <p:nvPr/>
          </p:nvCxnSpPr>
          <p:spPr>
            <a:xfrm flipH="1">
              <a:off x="6250016" y="5716601"/>
              <a:ext cx="154139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C0DF87-95D7-9E25-0401-A4ADD28386A4}"/>
                </a:ext>
              </a:extLst>
            </p:cNvPr>
            <p:cNvSpPr/>
            <p:nvPr/>
          </p:nvSpPr>
          <p:spPr>
            <a:xfrm>
              <a:off x="6404155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0D02BF-267D-902E-2C8F-8A4690BBC45E}"/>
                </a:ext>
              </a:extLst>
            </p:cNvPr>
            <p:cNvSpPr/>
            <p:nvPr/>
          </p:nvSpPr>
          <p:spPr>
            <a:xfrm>
              <a:off x="6325003" y="4648020"/>
              <a:ext cx="379101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8336C4-C343-E7D3-7430-1B784AEFA0D5}"/>
                </a:ext>
              </a:extLst>
            </p:cNvPr>
            <p:cNvSpPr/>
            <p:nvPr/>
          </p:nvSpPr>
          <p:spPr>
            <a:xfrm flipH="1">
              <a:off x="6549965" y="4496716"/>
              <a:ext cx="79152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E9F5CC-906D-FC67-440B-D845A41F7A77}"/>
                </a:ext>
              </a:extLst>
            </p:cNvPr>
            <p:cNvSpPr/>
            <p:nvPr/>
          </p:nvSpPr>
          <p:spPr>
            <a:xfrm flipH="1">
              <a:off x="6404155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963983-3BAE-4B14-43DE-20E76EBD0F54}"/>
                </a:ext>
              </a:extLst>
            </p:cNvPr>
            <p:cNvSpPr/>
            <p:nvPr/>
          </p:nvSpPr>
          <p:spPr>
            <a:xfrm rot="9642186" flipV="1">
              <a:off x="6583293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C764191-5323-D5C2-BA09-48BBFF6904DB}"/>
                </a:ext>
              </a:extLst>
            </p:cNvPr>
            <p:cNvSpPr/>
            <p:nvPr/>
          </p:nvSpPr>
          <p:spPr>
            <a:xfrm rot="11957814" flipH="1" flipV="1">
              <a:off x="4833589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77D6ED-EA30-DB93-4A4C-8FF8DBCC625D}"/>
                </a:ext>
              </a:extLst>
            </p:cNvPr>
            <p:cNvSpPr/>
            <p:nvPr/>
          </p:nvSpPr>
          <p:spPr>
            <a:xfrm rot="12239475" flipV="1">
              <a:off x="6574961" y="4840301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BE9B223-68A0-547F-B219-482554C9F9C2}"/>
                </a:ext>
              </a:extLst>
            </p:cNvPr>
            <p:cNvSpPr/>
            <p:nvPr/>
          </p:nvSpPr>
          <p:spPr>
            <a:xfrm rot="9360525" flipH="1" flipV="1">
              <a:off x="5587627" y="4887584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78BBE3A-B3EF-624F-EEA4-52044039F487}"/>
                </a:ext>
              </a:extLst>
            </p:cNvPr>
            <p:cNvSpPr/>
            <p:nvPr/>
          </p:nvSpPr>
          <p:spPr>
            <a:xfrm>
              <a:off x="597089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A8D3724-5673-52E6-414E-1A26A5AC1C66}"/>
                </a:ext>
              </a:extLst>
            </p:cNvPr>
            <p:cNvSpPr/>
            <p:nvPr/>
          </p:nvSpPr>
          <p:spPr>
            <a:xfrm flipH="1">
              <a:off x="654996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65A1975-F384-3336-1C15-6597AE992C2F}"/>
              </a:ext>
            </a:extLst>
          </p:cNvPr>
          <p:cNvSpPr txBox="1"/>
          <p:nvPr/>
        </p:nvSpPr>
        <p:spPr>
          <a:xfrm>
            <a:off x="7970569" y="4219707"/>
            <a:ext cx="3056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Do not spend long enough time on potatoes to be killed by insecticides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B06F511-A164-4651-DAC0-BD8503864103}"/>
              </a:ext>
            </a:extLst>
          </p:cNvPr>
          <p:cNvSpPr/>
          <p:nvPr/>
        </p:nvSpPr>
        <p:spPr>
          <a:xfrm>
            <a:off x="6542314" y="206829"/>
            <a:ext cx="4310743" cy="6237514"/>
          </a:xfrm>
          <a:custGeom>
            <a:avLst/>
            <a:gdLst>
              <a:gd name="connsiteX0" fmla="*/ 1382486 w 4310743"/>
              <a:gd name="connsiteY0" fmla="*/ 76200 h 6237514"/>
              <a:gd name="connsiteX1" fmla="*/ 1143000 w 4310743"/>
              <a:gd name="connsiteY1" fmla="*/ 65314 h 6237514"/>
              <a:gd name="connsiteX2" fmla="*/ 990600 w 4310743"/>
              <a:gd name="connsiteY2" fmla="*/ 54428 h 6237514"/>
              <a:gd name="connsiteX3" fmla="*/ 762000 w 4310743"/>
              <a:gd name="connsiteY3" fmla="*/ 76200 h 6237514"/>
              <a:gd name="connsiteX4" fmla="*/ 653143 w 4310743"/>
              <a:gd name="connsiteY4" fmla="*/ 130628 h 6237514"/>
              <a:gd name="connsiteX5" fmla="*/ 576943 w 4310743"/>
              <a:gd name="connsiteY5" fmla="*/ 163285 h 6237514"/>
              <a:gd name="connsiteX6" fmla="*/ 478972 w 4310743"/>
              <a:gd name="connsiteY6" fmla="*/ 217714 h 6237514"/>
              <a:gd name="connsiteX7" fmla="*/ 435429 w 4310743"/>
              <a:gd name="connsiteY7" fmla="*/ 272142 h 6237514"/>
              <a:gd name="connsiteX8" fmla="*/ 272143 w 4310743"/>
              <a:gd name="connsiteY8" fmla="*/ 446314 h 6237514"/>
              <a:gd name="connsiteX9" fmla="*/ 163286 w 4310743"/>
              <a:gd name="connsiteY9" fmla="*/ 566057 h 6237514"/>
              <a:gd name="connsiteX10" fmla="*/ 141515 w 4310743"/>
              <a:gd name="connsiteY10" fmla="*/ 653142 h 6237514"/>
              <a:gd name="connsiteX11" fmla="*/ 185057 w 4310743"/>
              <a:gd name="connsiteY11" fmla="*/ 1230085 h 6237514"/>
              <a:gd name="connsiteX12" fmla="*/ 174172 w 4310743"/>
              <a:gd name="connsiteY12" fmla="*/ 1284514 h 6237514"/>
              <a:gd name="connsiteX13" fmla="*/ 119743 w 4310743"/>
              <a:gd name="connsiteY13" fmla="*/ 1458685 h 6237514"/>
              <a:gd name="connsiteX14" fmla="*/ 97972 w 4310743"/>
              <a:gd name="connsiteY14" fmla="*/ 1741714 h 6237514"/>
              <a:gd name="connsiteX15" fmla="*/ 65315 w 4310743"/>
              <a:gd name="connsiteY15" fmla="*/ 1937657 h 6237514"/>
              <a:gd name="connsiteX16" fmla="*/ 54429 w 4310743"/>
              <a:gd name="connsiteY16" fmla="*/ 2198914 h 6237514"/>
              <a:gd name="connsiteX17" fmla="*/ 97972 w 4310743"/>
              <a:gd name="connsiteY17" fmla="*/ 2590800 h 6237514"/>
              <a:gd name="connsiteX18" fmla="*/ 65315 w 4310743"/>
              <a:gd name="connsiteY18" fmla="*/ 2775857 h 6237514"/>
              <a:gd name="connsiteX19" fmla="*/ 0 w 4310743"/>
              <a:gd name="connsiteY19" fmla="*/ 3189514 h 6237514"/>
              <a:gd name="connsiteX20" fmla="*/ 32657 w 4310743"/>
              <a:gd name="connsiteY20" fmla="*/ 3679371 h 6237514"/>
              <a:gd name="connsiteX21" fmla="*/ 54429 w 4310743"/>
              <a:gd name="connsiteY21" fmla="*/ 3831771 h 6237514"/>
              <a:gd name="connsiteX22" fmla="*/ 206829 w 4310743"/>
              <a:gd name="connsiteY22" fmla="*/ 4060371 h 6237514"/>
              <a:gd name="connsiteX23" fmla="*/ 239486 w 4310743"/>
              <a:gd name="connsiteY23" fmla="*/ 4082142 h 6237514"/>
              <a:gd name="connsiteX24" fmla="*/ 326572 w 4310743"/>
              <a:gd name="connsiteY24" fmla="*/ 4920342 h 6237514"/>
              <a:gd name="connsiteX25" fmla="*/ 424543 w 4310743"/>
              <a:gd name="connsiteY25" fmla="*/ 5323114 h 6237514"/>
              <a:gd name="connsiteX26" fmla="*/ 468086 w 4310743"/>
              <a:gd name="connsiteY26" fmla="*/ 5410200 h 6237514"/>
              <a:gd name="connsiteX27" fmla="*/ 555172 w 4310743"/>
              <a:gd name="connsiteY27" fmla="*/ 5464628 h 6237514"/>
              <a:gd name="connsiteX28" fmla="*/ 642257 w 4310743"/>
              <a:gd name="connsiteY28" fmla="*/ 5551714 h 6237514"/>
              <a:gd name="connsiteX29" fmla="*/ 707572 w 4310743"/>
              <a:gd name="connsiteY29" fmla="*/ 5595257 h 6237514"/>
              <a:gd name="connsiteX30" fmla="*/ 816429 w 4310743"/>
              <a:gd name="connsiteY30" fmla="*/ 5693228 h 6237514"/>
              <a:gd name="connsiteX31" fmla="*/ 979715 w 4310743"/>
              <a:gd name="connsiteY31" fmla="*/ 5791200 h 6237514"/>
              <a:gd name="connsiteX32" fmla="*/ 1164772 w 4310743"/>
              <a:gd name="connsiteY32" fmla="*/ 6008914 h 6237514"/>
              <a:gd name="connsiteX33" fmla="*/ 1349829 w 4310743"/>
              <a:gd name="connsiteY33" fmla="*/ 6074228 h 6237514"/>
              <a:gd name="connsiteX34" fmla="*/ 1534886 w 4310743"/>
              <a:gd name="connsiteY34" fmla="*/ 6150428 h 6237514"/>
              <a:gd name="connsiteX35" fmla="*/ 1839686 w 4310743"/>
              <a:gd name="connsiteY35" fmla="*/ 6237514 h 6237514"/>
              <a:gd name="connsiteX36" fmla="*/ 2699657 w 4310743"/>
              <a:gd name="connsiteY36" fmla="*/ 6172200 h 6237514"/>
              <a:gd name="connsiteX37" fmla="*/ 2993572 w 4310743"/>
              <a:gd name="connsiteY37" fmla="*/ 6096000 h 6237514"/>
              <a:gd name="connsiteX38" fmla="*/ 3309257 w 4310743"/>
              <a:gd name="connsiteY38" fmla="*/ 6019800 h 6237514"/>
              <a:gd name="connsiteX39" fmla="*/ 3418115 w 4310743"/>
              <a:gd name="connsiteY39" fmla="*/ 5987142 h 6237514"/>
              <a:gd name="connsiteX40" fmla="*/ 3505200 w 4310743"/>
              <a:gd name="connsiteY40" fmla="*/ 5965371 h 6237514"/>
              <a:gd name="connsiteX41" fmla="*/ 3614057 w 4310743"/>
              <a:gd name="connsiteY41" fmla="*/ 5900057 h 6237514"/>
              <a:gd name="connsiteX42" fmla="*/ 3657600 w 4310743"/>
              <a:gd name="connsiteY42" fmla="*/ 5878285 h 6237514"/>
              <a:gd name="connsiteX43" fmla="*/ 3722915 w 4310743"/>
              <a:gd name="connsiteY43" fmla="*/ 5834742 h 6237514"/>
              <a:gd name="connsiteX44" fmla="*/ 3842657 w 4310743"/>
              <a:gd name="connsiteY44" fmla="*/ 5693228 h 6237514"/>
              <a:gd name="connsiteX45" fmla="*/ 3907972 w 4310743"/>
              <a:gd name="connsiteY45" fmla="*/ 5617028 h 6237514"/>
              <a:gd name="connsiteX46" fmla="*/ 3984172 w 4310743"/>
              <a:gd name="connsiteY46" fmla="*/ 5497285 h 6237514"/>
              <a:gd name="connsiteX47" fmla="*/ 4071257 w 4310743"/>
              <a:gd name="connsiteY47" fmla="*/ 5366657 h 6237514"/>
              <a:gd name="connsiteX48" fmla="*/ 4125686 w 4310743"/>
              <a:gd name="connsiteY48" fmla="*/ 5192485 h 6237514"/>
              <a:gd name="connsiteX49" fmla="*/ 4147457 w 4310743"/>
              <a:gd name="connsiteY49" fmla="*/ 5072742 h 6237514"/>
              <a:gd name="connsiteX50" fmla="*/ 4169229 w 4310743"/>
              <a:gd name="connsiteY50" fmla="*/ 5029200 h 6237514"/>
              <a:gd name="connsiteX51" fmla="*/ 4234543 w 4310743"/>
              <a:gd name="connsiteY51" fmla="*/ 4876800 h 6237514"/>
              <a:gd name="connsiteX52" fmla="*/ 4267200 w 4310743"/>
              <a:gd name="connsiteY52" fmla="*/ 4789714 h 6237514"/>
              <a:gd name="connsiteX53" fmla="*/ 4310743 w 4310743"/>
              <a:gd name="connsiteY53" fmla="*/ 4659085 h 6237514"/>
              <a:gd name="connsiteX54" fmla="*/ 4299857 w 4310743"/>
              <a:gd name="connsiteY54" fmla="*/ 4408714 h 6237514"/>
              <a:gd name="connsiteX55" fmla="*/ 4245429 w 4310743"/>
              <a:gd name="connsiteY55" fmla="*/ 4223657 h 6237514"/>
              <a:gd name="connsiteX56" fmla="*/ 4201886 w 4310743"/>
              <a:gd name="connsiteY56" fmla="*/ 4082142 h 6237514"/>
              <a:gd name="connsiteX57" fmla="*/ 4191000 w 4310743"/>
              <a:gd name="connsiteY57" fmla="*/ 3995057 h 6237514"/>
              <a:gd name="connsiteX58" fmla="*/ 4005943 w 4310743"/>
              <a:gd name="connsiteY58" fmla="*/ 3614057 h 6237514"/>
              <a:gd name="connsiteX59" fmla="*/ 3940629 w 4310743"/>
              <a:gd name="connsiteY59" fmla="*/ 3461657 h 6237514"/>
              <a:gd name="connsiteX60" fmla="*/ 3897086 w 4310743"/>
              <a:gd name="connsiteY60" fmla="*/ 2677885 h 6237514"/>
              <a:gd name="connsiteX61" fmla="*/ 3810000 w 4310743"/>
              <a:gd name="connsiteY61" fmla="*/ 2492828 h 6237514"/>
              <a:gd name="connsiteX62" fmla="*/ 3766457 w 4310743"/>
              <a:gd name="connsiteY62" fmla="*/ 2471057 h 6237514"/>
              <a:gd name="connsiteX63" fmla="*/ 3744686 w 4310743"/>
              <a:gd name="connsiteY63" fmla="*/ 2253342 h 6237514"/>
              <a:gd name="connsiteX64" fmla="*/ 3766457 w 4310743"/>
              <a:gd name="connsiteY64" fmla="*/ 1611085 h 6237514"/>
              <a:gd name="connsiteX65" fmla="*/ 3810000 w 4310743"/>
              <a:gd name="connsiteY65" fmla="*/ 1045028 h 6237514"/>
              <a:gd name="connsiteX66" fmla="*/ 3788229 w 4310743"/>
              <a:gd name="connsiteY66" fmla="*/ 587828 h 6237514"/>
              <a:gd name="connsiteX67" fmla="*/ 3755572 w 4310743"/>
              <a:gd name="connsiteY67" fmla="*/ 402771 h 6237514"/>
              <a:gd name="connsiteX68" fmla="*/ 3712029 w 4310743"/>
              <a:gd name="connsiteY68" fmla="*/ 326571 h 6237514"/>
              <a:gd name="connsiteX69" fmla="*/ 3690257 w 4310743"/>
              <a:gd name="connsiteY69" fmla="*/ 272142 h 6237514"/>
              <a:gd name="connsiteX70" fmla="*/ 3657600 w 4310743"/>
              <a:gd name="connsiteY70" fmla="*/ 250371 h 6237514"/>
              <a:gd name="connsiteX71" fmla="*/ 3537857 w 4310743"/>
              <a:gd name="connsiteY71" fmla="*/ 217714 h 6237514"/>
              <a:gd name="connsiteX72" fmla="*/ 3439886 w 4310743"/>
              <a:gd name="connsiteY72" fmla="*/ 185057 h 6237514"/>
              <a:gd name="connsiteX73" fmla="*/ 3341915 w 4310743"/>
              <a:gd name="connsiteY73" fmla="*/ 141514 h 6237514"/>
              <a:gd name="connsiteX74" fmla="*/ 3243943 w 4310743"/>
              <a:gd name="connsiteY74" fmla="*/ 119742 h 6237514"/>
              <a:gd name="connsiteX75" fmla="*/ 2862943 w 4310743"/>
              <a:gd name="connsiteY75" fmla="*/ 108857 h 6237514"/>
              <a:gd name="connsiteX76" fmla="*/ 2721429 w 4310743"/>
              <a:gd name="connsiteY76" fmla="*/ 97971 h 6237514"/>
              <a:gd name="connsiteX77" fmla="*/ 2667000 w 4310743"/>
              <a:gd name="connsiteY77" fmla="*/ 76200 h 6237514"/>
              <a:gd name="connsiteX78" fmla="*/ 2590800 w 4310743"/>
              <a:gd name="connsiteY78" fmla="*/ 65314 h 6237514"/>
              <a:gd name="connsiteX79" fmla="*/ 2122715 w 4310743"/>
              <a:gd name="connsiteY79" fmla="*/ 76200 h 6237514"/>
              <a:gd name="connsiteX80" fmla="*/ 1981200 w 4310743"/>
              <a:gd name="connsiteY80" fmla="*/ 32657 h 6237514"/>
              <a:gd name="connsiteX81" fmla="*/ 1817915 w 4310743"/>
              <a:gd name="connsiteY81" fmla="*/ 0 h 6237514"/>
              <a:gd name="connsiteX82" fmla="*/ 1698172 w 4310743"/>
              <a:gd name="connsiteY82" fmla="*/ 10885 h 6237514"/>
              <a:gd name="connsiteX83" fmla="*/ 1621972 w 4310743"/>
              <a:gd name="connsiteY83" fmla="*/ 32657 h 6237514"/>
              <a:gd name="connsiteX84" fmla="*/ 1458686 w 4310743"/>
              <a:gd name="connsiteY84" fmla="*/ 54428 h 6237514"/>
              <a:gd name="connsiteX85" fmla="*/ 1415143 w 4310743"/>
              <a:gd name="connsiteY85" fmla="*/ 65314 h 6237514"/>
              <a:gd name="connsiteX86" fmla="*/ 1382486 w 4310743"/>
              <a:gd name="connsiteY86" fmla="*/ 87085 h 6237514"/>
              <a:gd name="connsiteX87" fmla="*/ 1382486 w 4310743"/>
              <a:gd name="connsiteY87" fmla="*/ 76200 h 62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310743" h="6237514">
                <a:moveTo>
                  <a:pt x="1382486" y="76200"/>
                </a:moveTo>
                <a:cubicBezTo>
                  <a:pt x="1342572" y="72572"/>
                  <a:pt x="1222788" y="69747"/>
                  <a:pt x="1143000" y="65314"/>
                </a:cubicBezTo>
                <a:cubicBezTo>
                  <a:pt x="1092149" y="62489"/>
                  <a:pt x="1041509" y="52973"/>
                  <a:pt x="990600" y="54428"/>
                </a:cubicBezTo>
                <a:cubicBezTo>
                  <a:pt x="914086" y="56614"/>
                  <a:pt x="838200" y="68943"/>
                  <a:pt x="762000" y="76200"/>
                </a:cubicBezTo>
                <a:cubicBezTo>
                  <a:pt x="622188" y="132124"/>
                  <a:pt x="795510" y="59445"/>
                  <a:pt x="653143" y="130628"/>
                </a:cubicBezTo>
                <a:cubicBezTo>
                  <a:pt x="628426" y="142986"/>
                  <a:pt x="602100" y="151850"/>
                  <a:pt x="576943" y="163285"/>
                </a:cubicBezTo>
                <a:cubicBezTo>
                  <a:pt x="534000" y="182804"/>
                  <a:pt x="521859" y="191982"/>
                  <a:pt x="478972" y="217714"/>
                </a:cubicBezTo>
                <a:cubicBezTo>
                  <a:pt x="464458" y="235857"/>
                  <a:pt x="451188" y="255070"/>
                  <a:pt x="435429" y="272142"/>
                </a:cubicBezTo>
                <a:cubicBezTo>
                  <a:pt x="321950" y="395077"/>
                  <a:pt x="374548" y="320276"/>
                  <a:pt x="272143" y="446314"/>
                </a:cubicBezTo>
                <a:cubicBezTo>
                  <a:pt x="179687" y="560106"/>
                  <a:pt x="243986" y="505533"/>
                  <a:pt x="163286" y="566057"/>
                </a:cubicBezTo>
                <a:cubicBezTo>
                  <a:pt x="156029" y="595085"/>
                  <a:pt x="146182" y="623586"/>
                  <a:pt x="141515" y="653142"/>
                </a:cubicBezTo>
                <a:cubicBezTo>
                  <a:pt x="111140" y="845518"/>
                  <a:pt x="147173" y="1040654"/>
                  <a:pt x="185057" y="1230085"/>
                </a:cubicBezTo>
                <a:cubicBezTo>
                  <a:pt x="181429" y="1248228"/>
                  <a:pt x="179255" y="1266724"/>
                  <a:pt x="174172" y="1284514"/>
                </a:cubicBezTo>
                <a:cubicBezTo>
                  <a:pt x="157462" y="1343000"/>
                  <a:pt x="129743" y="1398687"/>
                  <a:pt x="119743" y="1458685"/>
                </a:cubicBezTo>
                <a:cubicBezTo>
                  <a:pt x="104187" y="1552019"/>
                  <a:pt x="113528" y="1648380"/>
                  <a:pt x="97972" y="1741714"/>
                </a:cubicBezTo>
                <a:lnTo>
                  <a:pt x="65315" y="1937657"/>
                </a:lnTo>
                <a:cubicBezTo>
                  <a:pt x="61686" y="2024743"/>
                  <a:pt x="50076" y="2111862"/>
                  <a:pt x="54429" y="2198914"/>
                </a:cubicBezTo>
                <a:cubicBezTo>
                  <a:pt x="60992" y="2330183"/>
                  <a:pt x="95493" y="2459391"/>
                  <a:pt x="97972" y="2590800"/>
                </a:cubicBezTo>
                <a:cubicBezTo>
                  <a:pt x="99154" y="2653428"/>
                  <a:pt x="74840" y="2713947"/>
                  <a:pt x="65315" y="2775857"/>
                </a:cubicBezTo>
                <a:cubicBezTo>
                  <a:pt x="-4351" y="3228679"/>
                  <a:pt x="68786" y="2822654"/>
                  <a:pt x="0" y="3189514"/>
                </a:cubicBezTo>
                <a:cubicBezTo>
                  <a:pt x="9276" y="3365747"/>
                  <a:pt x="14615" y="3498947"/>
                  <a:pt x="32657" y="3679371"/>
                </a:cubicBezTo>
                <a:cubicBezTo>
                  <a:pt x="37763" y="3730432"/>
                  <a:pt x="38726" y="3782917"/>
                  <a:pt x="54429" y="3831771"/>
                </a:cubicBezTo>
                <a:cubicBezTo>
                  <a:pt x="92009" y="3948685"/>
                  <a:pt x="125054" y="3986773"/>
                  <a:pt x="206829" y="4060371"/>
                </a:cubicBezTo>
                <a:cubicBezTo>
                  <a:pt x="216553" y="4069123"/>
                  <a:pt x="228600" y="4074885"/>
                  <a:pt x="239486" y="4082142"/>
                </a:cubicBezTo>
                <a:cubicBezTo>
                  <a:pt x="259013" y="4541042"/>
                  <a:pt x="232309" y="4532813"/>
                  <a:pt x="326572" y="4920342"/>
                </a:cubicBezTo>
                <a:cubicBezTo>
                  <a:pt x="359229" y="5054599"/>
                  <a:pt x="362751" y="5199529"/>
                  <a:pt x="424543" y="5323114"/>
                </a:cubicBezTo>
                <a:cubicBezTo>
                  <a:pt x="439057" y="5352143"/>
                  <a:pt x="446072" y="5386352"/>
                  <a:pt x="468086" y="5410200"/>
                </a:cubicBezTo>
                <a:cubicBezTo>
                  <a:pt x="491305" y="5435354"/>
                  <a:pt x="528604" y="5443042"/>
                  <a:pt x="555172" y="5464628"/>
                </a:cubicBezTo>
                <a:cubicBezTo>
                  <a:pt x="587033" y="5490515"/>
                  <a:pt x="611088" y="5524997"/>
                  <a:pt x="642257" y="5551714"/>
                </a:cubicBezTo>
                <a:cubicBezTo>
                  <a:pt x="662124" y="5568743"/>
                  <a:pt x="687320" y="5578688"/>
                  <a:pt x="707572" y="5595257"/>
                </a:cubicBezTo>
                <a:cubicBezTo>
                  <a:pt x="767100" y="5643962"/>
                  <a:pt x="752223" y="5653717"/>
                  <a:pt x="816429" y="5693228"/>
                </a:cubicBezTo>
                <a:cubicBezTo>
                  <a:pt x="1065596" y="5846561"/>
                  <a:pt x="748073" y="5625740"/>
                  <a:pt x="979715" y="5791200"/>
                </a:cubicBezTo>
                <a:cubicBezTo>
                  <a:pt x="1039890" y="5885759"/>
                  <a:pt x="1064329" y="5947775"/>
                  <a:pt x="1164772" y="6008914"/>
                </a:cubicBezTo>
                <a:cubicBezTo>
                  <a:pt x="1347080" y="6119884"/>
                  <a:pt x="1249313" y="6035936"/>
                  <a:pt x="1349829" y="6074228"/>
                </a:cubicBezTo>
                <a:cubicBezTo>
                  <a:pt x="1412169" y="6097977"/>
                  <a:pt x="1472350" y="6127200"/>
                  <a:pt x="1534886" y="6150428"/>
                </a:cubicBezTo>
                <a:cubicBezTo>
                  <a:pt x="1714587" y="6217174"/>
                  <a:pt x="1690917" y="6207759"/>
                  <a:pt x="1839686" y="6237514"/>
                </a:cubicBezTo>
                <a:cubicBezTo>
                  <a:pt x="2142575" y="6225636"/>
                  <a:pt x="2408157" y="6234221"/>
                  <a:pt x="2699657" y="6172200"/>
                </a:cubicBezTo>
                <a:cubicBezTo>
                  <a:pt x="3209897" y="6063639"/>
                  <a:pt x="2723263" y="6129786"/>
                  <a:pt x="2993572" y="6096000"/>
                </a:cubicBezTo>
                <a:cubicBezTo>
                  <a:pt x="3296206" y="6002881"/>
                  <a:pt x="2961312" y="6100096"/>
                  <a:pt x="3309257" y="6019800"/>
                </a:cubicBezTo>
                <a:cubicBezTo>
                  <a:pt x="3346171" y="6011281"/>
                  <a:pt x="3381613" y="5997281"/>
                  <a:pt x="3418115" y="5987142"/>
                </a:cubicBezTo>
                <a:cubicBezTo>
                  <a:pt x="3446945" y="5979134"/>
                  <a:pt x="3476172" y="5972628"/>
                  <a:pt x="3505200" y="5965371"/>
                </a:cubicBezTo>
                <a:cubicBezTo>
                  <a:pt x="3541486" y="5943600"/>
                  <a:pt x="3576209" y="5918982"/>
                  <a:pt x="3614057" y="5900057"/>
                </a:cubicBezTo>
                <a:cubicBezTo>
                  <a:pt x="3628571" y="5892800"/>
                  <a:pt x="3643685" y="5886634"/>
                  <a:pt x="3657600" y="5878285"/>
                </a:cubicBezTo>
                <a:cubicBezTo>
                  <a:pt x="3680037" y="5864823"/>
                  <a:pt x="3704413" y="5853244"/>
                  <a:pt x="3722915" y="5834742"/>
                </a:cubicBezTo>
                <a:cubicBezTo>
                  <a:pt x="3766609" y="5791048"/>
                  <a:pt x="3802637" y="5740310"/>
                  <a:pt x="3842657" y="5693228"/>
                </a:cubicBezTo>
                <a:cubicBezTo>
                  <a:pt x="3864323" y="5667738"/>
                  <a:pt x="3890011" y="5645252"/>
                  <a:pt x="3907972" y="5617028"/>
                </a:cubicBezTo>
                <a:cubicBezTo>
                  <a:pt x="3933372" y="5577114"/>
                  <a:pt x="3957456" y="5536331"/>
                  <a:pt x="3984172" y="5497285"/>
                </a:cubicBezTo>
                <a:cubicBezTo>
                  <a:pt x="4077091" y="5361481"/>
                  <a:pt x="4025268" y="5458637"/>
                  <a:pt x="4071257" y="5366657"/>
                </a:cubicBezTo>
                <a:cubicBezTo>
                  <a:pt x="4100257" y="5192657"/>
                  <a:pt x="4053248" y="5446019"/>
                  <a:pt x="4125686" y="5192485"/>
                </a:cubicBezTo>
                <a:cubicBezTo>
                  <a:pt x="4136831" y="5153477"/>
                  <a:pt x="4137004" y="5111941"/>
                  <a:pt x="4147457" y="5072742"/>
                </a:cubicBezTo>
                <a:cubicBezTo>
                  <a:pt x="4151638" y="5057063"/>
                  <a:pt x="4162638" y="5044029"/>
                  <a:pt x="4169229" y="5029200"/>
                </a:cubicBezTo>
                <a:cubicBezTo>
                  <a:pt x="4191676" y="4978695"/>
                  <a:pt x="4213617" y="4927954"/>
                  <a:pt x="4234543" y="4876800"/>
                </a:cubicBezTo>
                <a:cubicBezTo>
                  <a:pt x="4246282" y="4848106"/>
                  <a:pt x="4256958" y="4818976"/>
                  <a:pt x="4267200" y="4789714"/>
                </a:cubicBezTo>
                <a:cubicBezTo>
                  <a:pt x="4282362" y="4746392"/>
                  <a:pt x="4310743" y="4659085"/>
                  <a:pt x="4310743" y="4659085"/>
                </a:cubicBezTo>
                <a:cubicBezTo>
                  <a:pt x="4307114" y="4575628"/>
                  <a:pt x="4312249" y="4491326"/>
                  <a:pt x="4299857" y="4408714"/>
                </a:cubicBezTo>
                <a:cubicBezTo>
                  <a:pt x="4290319" y="4345127"/>
                  <a:pt x="4261659" y="4285873"/>
                  <a:pt x="4245429" y="4223657"/>
                </a:cubicBezTo>
                <a:cubicBezTo>
                  <a:pt x="4207715" y="4079085"/>
                  <a:pt x="4271139" y="4243732"/>
                  <a:pt x="4201886" y="4082142"/>
                </a:cubicBezTo>
                <a:cubicBezTo>
                  <a:pt x="4198257" y="4053114"/>
                  <a:pt x="4197700" y="4023534"/>
                  <a:pt x="4191000" y="3995057"/>
                </a:cubicBezTo>
                <a:cubicBezTo>
                  <a:pt x="4155399" y="3843751"/>
                  <a:pt x="4078360" y="3776995"/>
                  <a:pt x="4005943" y="3614057"/>
                </a:cubicBezTo>
                <a:cubicBezTo>
                  <a:pt x="3954464" y="3498229"/>
                  <a:pt x="3975672" y="3549266"/>
                  <a:pt x="3940629" y="3461657"/>
                </a:cubicBezTo>
                <a:cubicBezTo>
                  <a:pt x="3926115" y="3200400"/>
                  <a:pt x="3972273" y="2928510"/>
                  <a:pt x="3897086" y="2677885"/>
                </a:cubicBezTo>
                <a:cubicBezTo>
                  <a:pt x="3871365" y="2592148"/>
                  <a:pt x="3873343" y="2556170"/>
                  <a:pt x="3810000" y="2492828"/>
                </a:cubicBezTo>
                <a:cubicBezTo>
                  <a:pt x="3798525" y="2481354"/>
                  <a:pt x="3780971" y="2478314"/>
                  <a:pt x="3766457" y="2471057"/>
                </a:cubicBezTo>
                <a:cubicBezTo>
                  <a:pt x="3688747" y="2393347"/>
                  <a:pt x="3738351" y="2459223"/>
                  <a:pt x="3744686" y="2253342"/>
                </a:cubicBezTo>
                <a:cubicBezTo>
                  <a:pt x="3774849" y="1273070"/>
                  <a:pt x="3735558" y="2000416"/>
                  <a:pt x="3766457" y="1611085"/>
                </a:cubicBezTo>
                <a:cubicBezTo>
                  <a:pt x="3781429" y="1422435"/>
                  <a:pt x="3810000" y="1045028"/>
                  <a:pt x="3810000" y="1045028"/>
                </a:cubicBezTo>
                <a:cubicBezTo>
                  <a:pt x="3802743" y="892628"/>
                  <a:pt x="3797017" y="740147"/>
                  <a:pt x="3788229" y="587828"/>
                </a:cubicBezTo>
                <a:cubicBezTo>
                  <a:pt x="3784735" y="527267"/>
                  <a:pt x="3780102" y="460008"/>
                  <a:pt x="3755572" y="402771"/>
                </a:cubicBezTo>
                <a:cubicBezTo>
                  <a:pt x="3744048" y="375882"/>
                  <a:pt x="3725112" y="352737"/>
                  <a:pt x="3712029" y="326571"/>
                </a:cubicBezTo>
                <a:cubicBezTo>
                  <a:pt x="3703290" y="309093"/>
                  <a:pt x="3701615" y="288043"/>
                  <a:pt x="3690257" y="272142"/>
                </a:cubicBezTo>
                <a:cubicBezTo>
                  <a:pt x="3682653" y="261496"/>
                  <a:pt x="3669921" y="254771"/>
                  <a:pt x="3657600" y="250371"/>
                </a:cubicBezTo>
                <a:cubicBezTo>
                  <a:pt x="3618638" y="236456"/>
                  <a:pt x="3577484" y="229602"/>
                  <a:pt x="3537857" y="217714"/>
                </a:cubicBezTo>
                <a:cubicBezTo>
                  <a:pt x="3504885" y="207823"/>
                  <a:pt x="3471969" y="197534"/>
                  <a:pt x="3439886" y="185057"/>
                </a:cubicBezTo>
                <a:cubicBezTo>
                  <a:pt x="3406579" y="172104"/>
                  <a:pt x="3374903" y="155259"/>
                  <a:pt x="3341915" y="141514"/>
                </a:cubicBezTo>
                <a:cubicBezTo>
                  <a:pt x="3313226" y="129560"/>
                  <a:pt x="3272665" y="121143"/>
                  <a:pt x="3243943" y="119742"/>
                </a:cubicBezTo>
                <a:cubicBezTo>
                  <a:pt x="3117042" y="113552"/>
                  <a:pt x="2989943" y="112485"/>
                  <a:pt x="2862943" y="108857"/>
                </a:cubicBezTo>
                <a:cubicBezTo>
                  <a:pt x="2815772" y="105228"/>
                  <a:pt x="2768096" y="105749"/>
                  <a:pt x="2721429" y="97971"/>
                </a:cubicBezTo>
                <a:cubicBezTo>
                  <a:pt x="2702154" y="94759"/>
                  <a:pt x="2685957" y="80939"/>
                  <a:pt x="2667000" y="76200"/>
                </a:cubicBezTo>
                <a:cubicBezTo>
                  <a:pt x="2642108" y="69977"/>
                  <a:pt x="2616200" y="68943"/>
                  <a:pt x="2590800" y="65314"/>
                </a:cubicBezTo>
                <a:cubicBezTo>
                  <a:pt x="2402680" y="84126"/>
                  <a:pt x="2316849" y="103163"/>
                  <a:pt x="2122715" y="76200"/>
                </a:cubicBezTo>
                <a:cubicBezTo>
                  <a:pt x="2073830" y="69411"/>
                  <a:pt x="2028655" y="46216"/>
                  <a:pt x="1981200" y="32657"/>
                </a:cubicBezTo>
                <a:cubicBezTo>
                  <a:pt x="1897211" y="8660"/>
                  <a:pt x="1899737" y="11688"/>
                  <a:pt x="1817915" y="0"/>
                </a:cubicBezTo>
                <a:cubicBezTo>
                  <a:pt x="1778001" y="3628"/>
                  <a:pt x="1737899" y="5588"/>
                  <a:pt x="1698172" y="10885"/>
                </a:cubicBezTo>
                <a:cubicBezTo>
                  <a:pt x="1638895" y="18788"/>
                  <a:pt x="1672352" y="21462"/>
                  <a:pt x="1621972" y="32657"/>
                </a:cubicBezTo>
                <a:cubicBezTo>
                  <a:pt x="1573119" y="43513"/>
                  <a:pt x="1505837" y="49189"/>
                  <a:pt x="1458686" y="54428"/>
                </a:cubicBezTo>
                <a:cubicBezTo>
                  <a:pt x="1444172" y="58057"/>
                  <a:pt x="1428894" y="59421"/>
                  <a:pt x="1415143" y="65314"/>
                </a:cubicBezTo>
                <a:cubicBezTo>
                  <a:pt x="1403118" y="70468"/>
                  <a:pt x="1393704" y="80354"/>
                  <a:pt x="1382486" y="87085"/>
                </a:cubicBezTo>
                <a:cubicBezTo>
                  <a:pt x="1375529" y="91259"/>
                  <a:pt x="1422400" y="79828"/>
                  <a:pt x="1382486" y="762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6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905250" y="-571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20FB1-D741-9556-989E-5601AA4C43E7}"/>
              </a:ext>
            </a:extLst>
          </p:cNvPr>
          <p:cNvSpPr txBox="1"/>
          <p:nvPr/>
        </p:nvSpPr>
        <p:spPr>
          <a:xfrm>
            <a:off x="492084" y="1371601"/>
            <a:ext cx="3056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To the contrary, intoxication may lead to excitation and erratic movements.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6F3DEED-1C89-B42F-E19A-E0FDBB05A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7" y="1078353"/>
            <a:ext cx="4398321" cy="47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A47C3-84FB-0CFA-2CA1-9C67ADC6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7200"/>
            <a:ext cx="223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ADDD3-A065-29FE-AB41-C1126740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457200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Non-colonizing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24FB1-D2C8-D7F4-E485-84807C7385B9}"/>
              </a:ext>
            </a:extLst>
          </p:cNvPr>
          <p:cNvSpPr txBox="1"/>
          <p:nvPr/>
        </p:nvSpPr>
        <p:spPr>
          <a:xfrm>
            <a:off x="2438401" y="2278062"/>
            <a:ext cx="18637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Settle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Reproduce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29C0D-E0BC-ECF8-9B8E-5CD3B470FB6C}"/>
              </a:ext>
            </a:extLst>
          </p:cNvPr>
          <p:cNvSpPr txBox="1"/>
          <p:nvPr/>
        </p:nvSpPr>
        <p:spPr>
          <a:xfrm>
            <a:off x="6934201" y="2278062"/>
            <a:ext cx="12811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Leave</a:t>
            </a:r>
          </a:p>
        </p:txBody>
      </p:sp>
      <p:grpSp>
        <p:nvGrpSpPr>
          <p:cNvPr id="6" name="Group 225">
            <a:extLst>
              <a:ext uri="{FF2B5EF4-FFF2-40B4-BE49-F238E27FC236}">
                <a16:creationId xmlns:a16="http://schemas.microsoft.com/office/drawing/2014/main" id="{DDF1CC1F-52D7-2893-4EE6-1571FF58F5CF}"/>
              </a:ext>
            </a:extLst>
          </p:cNvPr>
          <p:cNvGrpSpPr>
            <a:grpSpLocks/>
          </p:cNvGrpSpPr>
          <p:nvPr/>
        </p:nvGrpSpPr>
        <p:grpSpPr bwMode="auto">
          <a:xfrm>
            <a:off x="5202239" y="4256087"/>
            <a:ext cx="1284287" cy="882650"/>
            <a:chOff x="4833589" y="4190956"/>
            <a:chExt cx="3370261" cy="1752600"/>
          </a:xfrm>
        </p:grpSpPr>
        <p:grpSp>
          <p:nvGrpSpPr>
            <p:cNvPr id="7" name="Group 937">
              <a:extLst>
                <a:ext uri="{FF2B5EF4-FFF2-40B4-BE49-F238E27FC236}">
                  <a16:creationId xmlns:a16="http://schemas.microsoft.com/office/drawing/2014/main" id="{F41883E3-0173-0699-0C48-6C1BE5BF22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9BA0A7C-3B31-1D96-3C95-44C933561014}"/>
                  </a:ext>
                </a:extLst>
              </p:cNvPr>
              <p:cNvCxnSpPr/>
              <p:nvPr/>
            </p:nvCxnSpPr>
            <p:spPr>
              <a:xfrm flipH="1" flipV="1">
                <a:off x="8078381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C3AE15E-1CAC-5922-79CF-6E16101347A3}"/>
                  </a:ext>
                </a:extLst>
              </p:cNvPr>
              <p:cNvCxnSpPr/>
              <p:nvPr/>
            </p:nvCxnSpPr>
            <p:spPr>
              <a:xfrm flipV="1">
                <a:off x="8078381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82AD98B-C9EF-05AC-8E2E-9CD1C043FF5C}"/>
                </a:ext>
              </a:extLst>
            </p:cNvPr>
            <p:cNvSpPr/>
            <p:nvPr/>
          </p:nvSpPr>
          <p:spPr>
            <a:xfrm>
              <a:off x="6404155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597E3A-C559-0F3F-69B4-957D203599EE}"/>
                </a:ext>
              </a:extLst>
            </p:cNvPr>
            <p:cNvSpPr/>
            <p:nvPr/>
          </p:nvSpPr>
          <p:spPr>
            <a:xfrm>
              <a:off x="6175028" y="4648020"/>
              <a:ext cx="683218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43592D-9F8C-EAE1-1C6B-9B2ABA8CB17F}"/>
                </a:ext>
              </a:extLst>
            </p:cNvPr>
            <p:cNvCxnSpPr/>
            <p:nvPr/>
          </p:nvCxnSpPr>
          <p:spPr>
            <a:xfrm>
              <a:off x="6629117" y="5716601"/>
              <a:ext cx="149975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B1CDB7-C208-8F5D-5D7E-975C4F588D08}"/>
                </a:ext>
              </a:extLst>
            </p:cNvPr>
            <p:cNvCxnSpPr/>
            <p:nvPr/>
          </p:nvCxnSpPr>
          <p:spPr>
            <a:xfrm flipH="1">
              <a:off x="6250016" y="5716601"/>
              <a:ext cx="154139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C0DF87-95D7-9E25-0401-A4ADD28386A4}"/>
                </a:ext>
              </a:extLst>
            </p:cNvPr>
            <p:cNvSpPr/>
            <p:nvPr/>
          </p:nvSpPr>
          <p:spPr>
            <a:xfrm>
              <a:off x="6404155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0D02BF-267D-902E-2C8F-8A4690BBC45E}"/>
                </a:ext>
              </a:extLst>
            </p:cNvPr>
            <p:cNvSpPr/>
            <p:nvPr/>
          </p:nvSpPr>
          <p:spPr>
            <a:xfrm>
              <a:off x="6325003" y="4648020"/>
              <a:ext cx="379101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8336C4-C343-E7D3-7430-1B784AEFA0D5}"/>
                </a:ext>
              </a:extLst>
            </p:cNvPr>
            <p:cNvSpPr/>
            <p:nvPr/>
          </p:nvSpPr>
          <p:spPr>
            <a:xfrm flipH="1">
              <a:off x="6549965" y="4496716"/>
              <a:ext cx="79152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E9F5CC-906D-FC67-440B-D845A41F7A77}"/>
                </a:ext>
              </a:extLst>
            </p:cNvPr>
            <p:cNvSpPr/>
            <p:nvPr/>
          </p:nvSpPr>
          <p:spPr>
            <a:xfrm flipH="1">
              <a:off x="6404155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963983-3BAE-4B14-43DE-20E76EBD0F54}"/>
                </a:ext>
              </a:extLst>
            </p:cNvPr>
            <p:cNvSpPr/>
            <p:nvPr/>
          </p:nvSpPr>
          <p:spPr>
            <a:xfrm rot="9642186" flipV="1">
              <a:off x="6583293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C764191-5323-D5C2-BA09-48BBFF6904DB}"/>
                </a:ext>
              </a:extLst>
            </p:cNvPr>
            <p:cNvSpPr/>
            <p:nvPr/>
          </p:nvSpPr>
          <p:spPr>
            <a:xfrm rot="11957814" flipH="1" flipV="1">
              <a:off x="4833589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77D6ED-EA30-DB93-4A4C-8FF8DBCC625D}"/>
                </a:ext>
              </a:extLst>
            </p:cNvPr>
            <p:cNvSpPr/>
            <p:nvPr/>
          </p:nvSpPr>
          <p:spPr>
            <a:xfrm rot="12239475" flipV="1">
              <a:off x="6574961" y="4840301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BE9B223-68A0-547F-B219-482554C9F9C2}"/>
                </a:ext>
              </a:extLst>
            </p:cNvPr>
            <p:cNvSpPr/>
            <p:nvPr/>
          </p:nvSpPr>
          <p:spPr>
            <a:xfrm rot="9360525" flipH="1" flipV="1">
              <a:off x="5587627" y="4887584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78BBE3A-B3EF-624F-EEA4-52044039F487}"/>
                </a:ext>
              </a:extLst>
            </p:cNvPr>
            <p:cNvSpPr/>
            <p:nvPr/>
          </p:nvSpPr>
          <p:spPr>
            <a:xfrm>
              <a:off x="597089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A8D3724-5673-52E6-414E-1A26A5AC1C66}"/>
                </a:ext>
              </a:extLst>
            </p:cNvPr>
            <p:cNvSpPr/>
            <p:nvPr/>
          </p:nvSpPr>
          <p:spPr>
            <a:xfrm flipH="1">
              <a:off x="654996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03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905250" y="-5715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1"/>
            <a:ext cx="3143250" cy="4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61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25214" y="6491289"/>
            <a:ext cx="710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err="1"/>
              <a:t>Margaritopoulos</a:t>
            </a:r>
            <a:r>
              <a:rPr lang="en-US" altLang="en-US" sz="1800" dirty="0"/>
              <a:t> et al. 2010. Journal of </a:t>
            </a:r>
            <a:r>
              <a:rPr lang="it-IT" altLang="en-US" sz="1800" dirty="0"/>
              <a:t>Applied Entomology 134: 323–332.</a:t>
            </a:r>
            <a:endParaRPr lang="en-US" altLang="en-US" sz="1800" dirty="0"/>
          </a:p>
        </p:txBody>
      </p:sp>
      <p:sp>
        <p:nvSpPr>
          <p:cNvPr id="21507" name="Line 7"/>
          <p:cNvSpPr>
            <a:spLocks noChangeShapeType="1"/>
          </p:cNvSpPr>
          <p:nvPr/>
        </p:nvSpPr>
        <p:spPr bwMode="auto">
          <a:xfrm>
            <a:off x="457200" y="6491289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905001" y="304800"/>
            <a:ext cx="258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/>
              <a:t>Oil Sprays</a:t>
            </a:r>
          </a:p>
        </p:txBody>
      </p:sp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3200401" y="1447800"/>
          <a:ext cx="561657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628132" imgH="4101084" progId="SigmaPlotGraphicObject.10">
                  <p:embed/>
                </p:oleObj>
              </mc:Choice>
              <mc:Fallback>
                <p:oleObj name="SPW 11.0 Graph" r:id="rId2" imgW="5628132" imgH="4101084" progId="SigmaPlotGraphicObject.10">
                  <p:embed/>
                  <p:pic>
                    <p:nvPicPr>
                      <p:cNvPr id="215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447800"/>
                        <a:ext cx="561657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5" descr="g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"/>
            <a:ext cx="25209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60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1905001" y="304800"/>
            <a:ext cx="258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/>
              <a:t>Oil Sprays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36029" y="6482858"/>
            <a:ext cx="5821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Martin-Lopez, B. et al. 2006. Pest </a:t>
            </a:r>
            <a:r>
              <a:rPr lang="en-US" altLang="en-US" sz="1800" dirty="0" err="1"/>
              <a:t>Manag</a:t>
            </a:r>
            <a:r>
              <a:rPr lang="en-US" altLang="en-US" sz="1800" dirty="0"/>
              <a:t>. Sci. 62: 372–378.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268013" y="6491289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1"/>
            <a:ext cx="87630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g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"/>
            <a:ext cx="25209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3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loud 217"/>
          <p:cNvSpPr/>
          <p:nvPr/>
        </p:nvSpPr>
        <p:spPr>
          <a:xfrm>
            <a:off x="3962400" y="15240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9" name="Cloud 218"/>
          <p:cNvSpPr/>
          <p:nvPr/>
        </p:nvSpPr>
        <p:spPr>
          <a:xfrm>
            <a:off x="5410200" y="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0" name="Cloud 219"/>
          <p:cNvSpPr/>
          <p:nvPr/>
        </p:nvSpPr>
        <p:spPr>
          <a:xfrm>
            <a:off x="7315200" y="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3581400" y="1447800"/>
            <a:ext cx="5181600" cy="3886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21510" name="Group 671"/>
          <p:cNvGrpSpPr>
            <a:grpSpLocks/>
          </p:cNvGrpSpPr>
          <p:nvPr/>
        </p:nvGrpSpPr>
        <p:grpSpPr bwMode="auto">
          <a:xfrm>
            <a:off x="3886200" y="1905000"/>
            <a:ext cx="1447800" cy="762000"/>
            <a:chOff x="2362200" y="2177780"/>
            <a:chExt cx="1066800" cy="489220"/>
          </a:xfrm>
        </p:grpSpPr>
        <p:sp>
          <p:nvSpPr>
            <p:cNvPr id="304" name="Arc 303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5" name="Arc 304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1" name="Diamond 310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2" name="Diamond 311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3" name="Diamond 312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4" name="Diamond 313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318" name="Straight Connector 317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1" name="Group 672"/>
          <p:cNvGrpSpPr>
            <a:grpSpLocks/>
          </p:cNvGrpSpPr>
          <p:nvPr/>
        </p:nvGrpSpPr>
        <p:grpSpPr bwMode="auto">
          <a:xfrm>
            <a:off x="5410200" y="1905000"/>
            <a:ext cx="1447800" cy="762000"/>
            <a:chOff x="2362200" y="2177780"/>
            <a:chExt cx="1066800" cy="489220"/>
          </a:xfrm>
        </p:grpSpPr>
        <p:sp>
          <p:nvSpPr>
            <p:cNvPr id="674" name="Arc 673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75" name="Arc 674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76" name="Diamond 675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77" name="Diamond 676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78" name="Diamond 677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79" name="Diamond 678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0" name="Diamond 679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1" name="Diamond 680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2" name="Diamond 681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3" name="Diamond 682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4" name="Diamond 683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5" name="Diamond 684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6" name="Diamond 685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87" name="Diamond 686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688" name="Straight Connector 687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2" name="Group 688"/>
          <p:cNvGrpSpPr>
            <a:grpSpLocks/>
          </p:cNvGrpSpPr>
          <p:nvPr/>
        </p:nvGrpSpPr>
        <p:grpSpPr bwMode="auto">
          <a:xfrm>
            <a:off x="6934200" y="1905000"/>
            <a:ext cx="1447800" cy="762000"/>
            <a:chOff x="2362200" y="2177780"/>
            <a:chExt cx="1066800" cy="489220"/>
          </a:xfrm>
        </p:grpSpPr>
        <p:sp>
          <p:nvSpPr>
            <p:cNvPr id="690" name="Arc 689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91" name="Arc 690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92" name="Diamond 691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3" name="Diamond 692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4" name="Diamond 693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5" name="Diamond 694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6" name="Diamond 695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7" name="Diamond 696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8" name="Diamond 697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99" name="Diamond 698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00" name="Diamond 699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01" name="Diamond 700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02" name="Diamond 701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03" name="Diamond 702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704" name="Straight Connector 703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3" name="Group 752"/>
          <p:cNvGrpSpPr>
            <a:grpSpLocks/>
          </p:cNvGrpSpPr>
          <p:nvPr/>
        </p:nvGrpSpPr>
        <p:grpSpPr bwMode="auto">
          <a:xfrm>
            <a:off x="4038600" y="2667000"/>
            <a:ext cx="1447800" cy="762000"/>
            <a:chOff x="2362200" y="2177780"/>
            <a:chExt cx="1066800" cy="489220"/>
          </a:xfrm>
        </p:grpSpPr>
        <p:sp>
          <p:nvSpPr>
            <p:cNvPr id="754" name="Arc 753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55" name="Arc 754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56" name="Diamond 755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57" name="Diamond 756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58" name="Diamond 757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59" name="Diamond 758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0" name="Diamond 759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1" name="Diamond 760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2" name="Diamond 761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3" name="Diamond 762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4" name="Diamond 763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5" name="Diamond 764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6" name="Diamond 765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67" name="Diamond 766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768" name="Straight Connector 767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4" name="Group 768"/>
          <p:cNvGrpSpPr>
            <a:grpSpLocks/>
          </p:cNvGrpSpPr>
          <p:nvPr/>
        </p:nvGrpSpPr>
        <p:grpSpPr bwMode="auto">
          <a:xfrm>
            <a:off x="5562600" y="2667000"/>
            <a:ext cx="1447800" cy="762000"/>
            <a:chOff x="2362200" y="2177780"/>
            <a:chExt cx="1066800" cy="489220"/>
          </a:xfrm>
        </p:grpSpPr>
        <p:sp>
          <p:nvSpPr>
            <p:cNvPr id="770" name="Arc 769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71" name="Arc 770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72" name="Diamond 771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3" name="Diamond 772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4" name="Diamond 773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5" name="Diamond 774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6" name="Diamond 775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7" name="Diamond 776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8" name="Diamond 777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79" name="Diamond 778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80" name="Diamond 779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81" name="Diamond 780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82" name="Diamond 781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83" name="Diamond 782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784" name="Straight Connector 783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5" name="Group 784"/>
          <p:cNvGrpSpPr>
            <a:grpSpLocks/>
          </p:cNvGrpSpPr>
          <p:nvPr/>
        </p:nvGrpSpPr>
        <p:grpSpPr bwMode="auto">
          <a:xfrm>
            <a:off x="7086600" y="2667000"/>
            <a:ext cx="1447800" cy="762000"/>
            <a:chOff x="2362200" y="2177780"/>
            <a:chExt cx="1066800" cy="489220"/>
          </a:xfrm>
        </p:grpSpPr>
        <p:sp>
          <p:nvSpPr>
            <p:cNvPr id="786" name="Arc 785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7" name="Arc 786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8" name="Diamond 787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89" name="Diamond 788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0" name="Diamond 789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1" name="Diamond 790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2" name="Diamond 791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3" name="Diamond 792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4" name="Diamond 793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5" name="Diamond 794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6" name="Diamond 795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7" name="Diamond 796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8" name="Diamond 797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99" name="Diamond 798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00" name="Straight Connector 799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6" name="Group 800"/>
          <p:cNvGrpSpPr>
            <a:grpSpLocks/>
          </p:cNvGrpSpPr>
          <p:nvPr/>
        </p:nvGrpSpPr>
        <p:grpSpPr bwMode="auto">
          <a:xfrm>
            <a:off x="3886200" y="3505200"/>
            <a:ext cx="1447800" cy="762000"/>
            <a:chOff x="2362200" y="2177780"/>
            <a:chExt cx="1066800" cy="489220"/>
          </a:xfrm>
        </p:grpSpPr>
        <p:sp>
          <p:nvSpPr>
            <p:cNvPr id="802" name="Arc 801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03" name="Arc 802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04" name="Diamond 803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05" name="Diamond 804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06" name="Diamond 805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07" name="Diamond 806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08" name="Diamond 807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09" name="Diamond 808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0" name="Diamond 809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1" name="Diamond 810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2" name="Diamond 811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3" name="Diamond 812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4" name="Diamond 813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15" name="Diamond 814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16" name="Straight Connector 815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7" name="Group 832"/>
          <p:cNvGrpSpPr>
            <a:grpSpLocks/>
          </p:cNvGrpSpPr>
          <p:nvPr/>
        </p:nvGrpSpPr>
        <p:grpSpPr bwMode="auto">
          <a:xfrm>
            <a:off x="6934200" y="3505200"/>
            <a:ext cx="1447800" cy="762000"/>
            <a:chOff x="2362200" y="2177780"/>
            <a:chExt cx="1066800" cy="489220"/>
          </a:xfrm>
        </p:grpSpPr>
        <p:sp>
          <p:nvSpPr>
            <p:cNvPr id="834" name="Arc 833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35" name="Arc 834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36" name="Diamond 835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37" name="Diamond 836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38" name="Diamond 837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39" name="Diamond 838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0" name="Diamond 839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1" name="Diamond 840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2" name="Diamond 841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3" name="Diamond 842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4" name="Diamond 843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5" name="Diamond 844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6" name="Diamond 845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47" name="Diamond 846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48" name="Straight Connector 847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8" name="Group 848"/>
          <p:cNvGrpSpPr>
            <a:grpSpLocks/>
          </p:cNvGrpSpPr>
          <p:nvPr/>
        </p:nvGrpSpPr>
        <p:grpSpPr bwMode="auto">
          <a:xfrm>
            <a:off x="4038600" y="4267200"/>
            <a:ext cx="1447800" cy="762000"/>
            <a:chOff x="2362200" y="2177780"/>
            <a:chExt cx="1066800" cy="489220"/>
          </a:xfrm>
        </p:grpSpPr>
        <p:sp>
          <p:nvSpPr>
            <p:cNvPr id="850" name="Arc 849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51" name="Arc 850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52" name="Diamond 851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3" name="Diamond 852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4" name="Diamond 853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5" name="Diamond 854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6" name="Diamond 855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7" name="Diamond 856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8" name="Diamond 857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59" name="Diamond 858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60" name="Diamond 859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61" name="Diamond 860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62" name="Diamond 861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63" name="Diamond 862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64" name="Straight Connector 863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9" name="Group 864"/>
          <p:cNvGrpSpPr>
            <a:grpSpLocks/>
          </p:cNvGrpSpPr>
          <p:nvPr/>
        </p:nvGrpSpPr>
        <p:grpSpPr bwMode="auto">
          <a:xfrm>
            <a:off x="5562600" y="4267200"/>
            <a:ext cx="1447800" cy="762000"/>
            <a:chOff x="2362200" y="2177780"/>
            <a:chExt cx="1066800" cy="489220"/>
          </a:xfrm>
        </p:grpSpPr>
        <p:sp>
          <p:nvSpPr>
            <p:cNvPr id="866" name="Arc 865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67" name="Arc 866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68" name="Diamond 867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69" name="Diamond 868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0" name="Diamond 869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1" name="Diamond 870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2" name="Diamond 871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3" name="Diamond 872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4" name="Diamond 873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5" name="Diamond 874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6" name="Diamond 875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7" name="Diamond 876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8" name="Diamond 877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79" name="Diamond 878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80" name="Straight Connector 879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0" name="Group 880"/>
          <p:cNvGrpSpPr>
            <a:grpSpLocks/>
          </p:cNvGrpSpPr>
          <p:nvPr/>
        </p:nvGrpSpPr>
        <p:grpSpPr bwMode="auto">
          <a:xfrm>
            <a:off x="7086600" y="4267200"/>
            <a:ext cx="1447800" cy="762000"/>
            <a:chOff x="2362200" y="2177780"/>
            <a:chExt cx="1066800" cy="489220"/>
          </a:xfrm>
        </p:grpSpPr>
        <p:sp>
          <p:nvSpPr>
            <p:cNvPr id="882" name="Arc 881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3" name="Arc 882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4" name="Diamond 883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85" name="Diamond 884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86" name="Diamond 885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87" name="Diamond 886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88" name="Diamond 887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89" name="Diamond 888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0" name="Diamond 889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1" name="Diamond 890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2" name="Diamond 891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3" name="Diamond 892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4" name="Diamond 893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95" name="Diamond 894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896" name="Straight Connector 895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1" name="Group 800"/>
          <p:cNvGrpSpPr>
            <a:grpSpLocks/>
          </p:cNvGrpSpPr>
          <p:nvPr/>
        </p:nvGrpSpPr>
        <p:grpSpPr bwMode="auto">
          <a:xfrm>
            <a:off x="5486400" y="3505200"/>
            <a:ext cx="1447800" cy="762000"/>
            <a:chOff x="2362200" y="2177780"/>
            <a:chExt cx="1066800" cy="489220"/>
          </a:xfrm>
        </p:grpSpPr>
        <p:sp>
          <p:nvSpPr>
            <p:cNvPr id="229" name="Arc 228"/>
            <p:cNvSpPr/>
            <p:nvPr/>
          </p:nvSpPr>
          <p:spPr>
            <a:xfrm>
              <a:off x="2362200" y="2374488"/>
              <a:ext cx="533400" cy="29251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33" name="Arc 232"/>
            <p:cNvSpPr/>
            <p:nvPr/>
          </p:nvSpPr>
          <p:spPr>
            <a:xfrm flipH="1">
              <a:off x="2895600" y="2297028"/>
              <a:ext cx="533400" cy="29251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34" name="Diamond 233"/>
            <p:cNvSpPr/>
            <p:nvPr/>
          </p:nvSpPr>
          <p:spPr>
            <a:xfrm rot="20442725">
              <a:off x="3149433" y="2237914"/>
              <a:ext cx="253833" cy="5911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5" name="Diamond 234"/>
            <p:cNvSpPr/>
            <p:nvPr/>
          </p:nvSpPr>
          <p:spPr>
            <a:xfrm rot="1131927">
              <a:off x="3114341" y="2177780"/>
              <a:ext cx="85390" cy="13657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6" name="Diamond 235"/>
            <p:cNvSpPr/>
            <p:nvPr/>
          </p:nvSpPr>
          <p:spPr>
            <a:xfrm rot="17331927">
              <a:off x="3189851" y="2241252"/>
              <a:ext cx="64210" cy="177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7" name="Diamond 236"/>
            <p:cNvSpPr/>
            <p:nvPr/>
          </p:nvSpPr>
          <p:spPr>
            <a:xfrm>
              <a:off x="3023102" y="2199184"/>
              <a:ext cx="76033" cy="11720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8" name="Diamond 237"/>
            <p:cNvSpPr/>
            <p:nvPr/>
          </p:nvSpPr>
          <p:spPr>
            <a:xfrm rot="20420771">
              <a:off x="3047666" y="2303143"/>
              <a:ext cx="77203" cy="1243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9" name="Diamond 238"/>
            <p:cNvSpPr/>
            <p:nvPr/>
          </p:nvSpPr>
          <p:spPr>
            <a:xfrm>
              <a:off x="2971633" y="2277662"/>
              <a:ext cx="15206" cy="580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0" name="Diamond 239"/>
            <p:cNvSpPr/>
            <p:nvPr/>
          </p:nvSpPr>
          <p:spPr>
            <a:xfrm>
              <a:off x="2971633" y="2355122"/>
              <a:ext cx="25734" cy="3873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1" name="Diamond 240"/>
            <p:cNvSpPr/>
            <p:nvPr/>
          </p:nvSpPr>
          <p:spPr>
            <a:xfrm>
              <a:off x="2387934" y="2335758"/>
              <a:ext cx="253833" cy="978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2" name="Diamond 241"/>
            <p:cNvSpPr/>
            <p:nvPr/>
          </p:nvSpPr>
          <p:spPr>
            <a:xfrm rot="1313557">
              <a:off x="2575092" y="2364295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3" name="Diamond 242"/>
            <p:cNvSpPr/>
            <p:nvPr/>
          </p:nvSpPr>
          <p:spPr>
            <a:xfrm rot="21112835">
              <a:off x="2708442" y="2244029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4" name="Diamond 243"/>
            <p:cNvSpPr/>
            <p:nvPr/>
          </p:nvSpPr>
          <p:spPr>
            <a:xfrm rot="2404406">
              <a:off x="2649955" y="2405064"/>
              <a:ext cx="126332" cy="17530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5" name="Diamond 244"/>
            <p:cNvSpPr/>
            <p:nvPr/>
          </p:nvSpPr>
          <p:spPr>
            <a:xfrm rot="20196487">
              <a:off x="2577432" y="2227722"/>
              <a:ext cx="104107" cy="1610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2895600" y="2438697"/>
              <a:ext cx="0" cy="151862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/>
          <p:cNvSpPr/>
          <p:nvPr/>
        </p:nvSpPr>
        <p:spPr>
          <a:xfrm>
            <a:off x="9448800" y="1371600"/>
            <a:ext cx="228600" cy="2286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6" name="Cloud 195"/>
          <p:cNvSpPr/>
          <p:nvPr/>
        </p:nvSpPr>
        <p:spPr>
          <a:xfrm>
            <a:off x="8991600" y="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21524" name="Group 198"/>
          <p:cNvGrpSpPr>
            <a:grpSpLocks/>
          </p:cNvGrpSpPr>
          <p:nvPr/>
        </p:nvGrpSpPr>
        <p:grpSpPr bwMode="auto">
          <a:xfrm>
            <a:off x="9525000" y="2895600"/>
            <a:ext cx="1143000" cy="3657600"/>
            <a:chOff x="8001000" y="2895600"/>
            <a:chExt cx="1143000" cy="3657600"/>
          </a:xfrm>
        </p:grpSpPr>
        <p:sp>
          <p:nvSpPr>
            <p:cNvPr id="197" name="Rectangle 196"/>
            <p:cNvSpPr/>
            <p:nvPr/>
          </p:nvSpPr>
          <p:spPr>
            <a:xfrm>
              <a:off x="8458200" y="4267200"/>
              <a:ext cx="228600" cy="2286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8" name="Cloud 197"/>
            <p:cNvSpPr/>
            <p:nvPr/>
          </p:nvSpPr>
          <p:spPr>
            <a:xfrm>
              <a:off x="8001000" y="2895600"/>
              <a:ext cx="1143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1525" name="Group 199"/>
          <p:cNvGrpSpPr>
            <a:grpSpLocks/>
          </p:cNvGrpSpPr>
          <p:nvPr/>
        </p:nvGrpSpPr>
        <p:grpSpPr bwMode="auto">
          <a:xfrm>
            <a:off x="2438400" y="0"/>
            <a:ext cx="1143000" cy="3657600"/>
            <a:chOff x="8001000" y="2895600"/>
            <a:chExt cx="1143000" cy="3657600"/>
          </a:xfrm>
        </p:grpSpPr>
        <p:sp>
          <p:nvSpPr>
            <p:cNvPr id="201" name="Rectangle 200"/>
            <p:cNvSpPr/>
            <p:nvPr/>
          </p:nvSpPr>
          <p:spPr>
            <a:xfrm>
              <a:off x="8458200" y="4267200"/>
              <a:ext cx="228600" cy="2286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2" name="Cloud 201"/>
            <p:cNvSpPr/>
            <p:nvPr/>
          </p:nvSpPr>
          <p:spPr>
            <a:xfrm>
              <a:off x="8001000" y="2895600"/>
              <a:ext cx="1143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1526" name="Group 208"/>
          <p:cNvGrpSpPr>
            <a:grpSpLocks/>
          </p:cNvGrpSpPr>
          <p:nvPr/>
        </p:nvGrpSpPr>
        <p:grpSpPr bwMode="auto">
          <a:xfrm>
            <a:off x="1676400" y="152400"/>
            <a:ext cx="1143000" cy="3657600"/>
            <a:chOff x="8001000" y="2895600"/>
            <a:chExt cx="1143000" cy="3657600"/>
          </a:xfrm>
        </p:grpSpPr>
        <p:sp>
          <p:nvSpPr>
            <p:cNvPr id="210" name="Rectangle 209"/>
            <p:cNvSpPr/>
            <p:nvPr/>
          </p:nvSpPr>
          <p:spPr>
            <a:xfrm>
              <a:off x="8458200" y="4267200"/>
              <a:ext cx="228600" cy="2286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Cloud 210"/>
            <p:cNvSpPr/>
            <p:nvPr/>
          </p:nvSpPr>
          <p:spPr>
            <a:xfrm>
              <a:off x="8001000" y="2895600"/>
              <a:ext cx="1143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1527" name="Group 202"/>
          <p:cNvGrpSpPr>
            <a:grpSpLocks/>
          </p:cNvGrpSpPr>
          <p:nvPr/>
        </p:nvGrpSpPr>
        <p:grpSpPr bwMode="auto">
          <a:xfrm>
            <a:off x="1828800" y="2819400"/>
            <a:ext cx="1143000" cy="3657600"/>
            <a:chOff x="8001000" y="2895600"/>
            <a:chExt cx="1143000" cy="3657600"/>
          </a:xfrm>
        </p:grpSpPr>
        <p:sp>
          <p:nvSpPr>
            <p:cNvPr id="204" name="Rectangle 203"/>
            <p:cNvSpPr/>
            <p:nvPr/>
          </p:nvSpPr>
          <p:spPr>
            <a:xfrm>
              <a:off x="8458200" y="4267200"/>
              <a:ext cx="228600" cy="2286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Cloud 204"/>
            <p:cNvSpPr/>
            <p:nvPr/>
          </p:nvSpPr>
          <p:spPr>
            <a:xfrm>
              <a:off x="8001000" y="2895600"/>
              <a:ext cx="1143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1528" name="Group 211"/>
          <p:cNvGrpSpPr>
            <a:grpSpLocks/>
          </p:cNvGrpSpPr>
          <p:nvPr/>
        </p:nvGrpSpPr>
        <p:grpSpPr bwMode="auto">
          <a:xfrm>
            <a:off x="2362200" y="3200400"/>
            <a:ext cx="1143000" cy="3657600"/>
            <a:chOff x="8001000" y="2895600"/>
            <a:chExt cx="1143000" cy="3657600"/>
          </a:xfrm>
        </p:grpSpPr>
        <p:sp>
          <p:nvSpPr>
            <p:cNvPr id="213" name="Rectangle 212"/>
            <p:cNvSpPr/>
            <p:nvPr/>
          </p:nvSpPr>
          <p:spPr>
            <a:xfrm>
              <a:off x="8458200" y="4267200"/>
              <a:ext cx="228600" cy="22860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Cloud 213"/>
            <p:cNvSpPr/>
            <p:nvPr/>
          </p:nvSpPr>
          <p:spPr>
            <a:xfrm>
              <a:off x="8001000" y="2895600"/>
              <a:ext cx="1143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2" name="Cloud 221"/>
          <p:cNvSpPr/>
          <p:nvPr/>
        </p:nvSpPr>
        <p:spPr>
          <a:xfrm>
            <a:off x="3733800" y="411480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3" name="Cloud 222"/>
          <p:cNvSpPr/>
          <p:nvPr/>
        </p:nvSpPr>
        <p:spPr>
          <a:xfrm>
            <a:off x="5257800" y="411480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4" name="Cloud 223"/>
          <p:cNvSpPr/>
          <p:nvPr/>
        </p:nvSpPr>
        <p:spPr>
          <a:xfrm>
            <a:off x="7010400" y="4114800"/>
            <a:ext cx="11430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46082" y="158468"/>
            <a:ext cx="333531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</a:rPr>
              <a:t>Crop Borders</a:t>
            </a:r>
          </a:p>
        </p:txBody>
      </p:sp>
    </p:spTree>
    <p:extLst>
      <p:ext uri="{BB962C8B-B14F-4D97-AF65-F5344CB8AC3E}">
        <p14:creationId xmlns:p14="http://schemas.microsoft.com/office/powerpoint/2010/main" val="317422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300996-6A9C-C3D3-D5A1-F40E4DD01FE8}"/>
              </a:ext>
            </a:extLst>
          </p:cNvPr>
          <p:cNvSpPr/>
          <p:nvPr/>
        </p:nvSpPr>
        <p:spPr>
          <a:xfrm>
            <a:off x="3581399" y="2345724"/>
            <a:ext cx="5486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2A231-2B03-6CD5-F4B5-7B68BB213597}"/>
              </a:ext>
            </a:extLst>
          </p:cNvPr>
          <p:cNvSpPr/>
          <p:nvPr/>
        </p:nvSpPr>
        <p:spPr>
          <a:xfrm>
            <a:off x="2971799" y="2345724"/>
            <a:ext cx="609600" cy="24384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77C2D-D6B5-F946-1610-5BBEE2AFF85E}"/>
              </a:ext>
            </a:extLst>
          </p:cNvPr>
          <p:cNvSpPr txBox="1"/>
          <p:nvPr/>
        </p:nvSpPr>
        <p:spPr>
          <a:xfrm>
            <a:off x="246082" y="158468"/>
            <a:ext cx="333531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</a:rPr>
              <a:t>Crop Borders</a:t>
            </a:r>
          </a:p>
        </p:txBody>
      </p:sp>
    </p:spTree>
    <p:extLst>
      <p:ext uri="{BB962C8B-B14F-4D97-AF65-F5344CB8AC3E}">
        <p14:creationId xmlns:p14="http://schemas.microsoft.com/office/powerpoint/2010/main" val="146860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0D034-8B99-3E3D-0657-1693836A8417}"/>
              </a:ext>
            </a:extLst>
          </p:cNvPr>
          <p:cNvSpPr/>
          <p:nvPr/>
        </p:nvSpPr>
        <p:spPr>
          <a:xfrm>
            <a:off x="3554627" y="2209800"/>
            <a:ext cx="5486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35DBC3-F04E-C7CE-3E5B-716BFBF54812}"/>
              </a:ext>
            </a:extLst>
          </p:cNvPr>
          <p:cNvSpPr/>
          <p:nvPr/>
        </p:nvSpPr>
        <p:spPr>
          <a:xfrm>
            <a:off x="2945027" y="2209800"/>
            <a:ext cx="609600" cy="24384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AA485-EB74-03F2-0678-13EA0BD0C8B4}"/>
              </a:ext>
            </a:extLst>
          </p:cNvPr>
          <p:cNvSpPr/>
          <p:nvPr/>
        </p:nvSpPr>
        <p:spPr>
          <a:xfrm>
            <a:off x="3554627" y="2209800"/>
            <a:ext cx="609600" cy="2438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0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>
            <a:off x="3276600" y="2514600"/>
            <a:ext cx="27432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 rot="1070441">
            <a:off x="3820780" y="3717685"/>
            <a:ext cx="230956" cy="1541807"/>
          </a:xfrm>
          <a:prstGeom prst="rect">
            <a:avLst/>
          </a:prstGeom>
          <a:solidFill>
            <a:srgbClr val="8A570C"/>
          </a:solidFill>
          <a:ln>
            <a:solidFill>
              <a:srgbClr val="8A5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Oval 1"/>
          <p:cNvSpPr/>
          <p:nvPr/>
        </p:nvSpPr>
        <p:spPr>
          <a:xfrm rot="19572002">
            <a:off x="3200400" y="2362200"/>
            <a:ext cx="13716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Oval 29"/>
          <p:cNvSpPr/>
          <p:nvPr/>
        </p:nvSpPr>
        <p:spPr>
          <a:xfrm rot="20222089">
            <a:off x="3141800" y="2437676"/>
            <a:ext cx="830055" cy="258823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 rot="19815868">
            <a:off x="4419600" y="2133600"/>
            <a:ext cx="3810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5" name="Straight Connector 4"/>
          <p:cNvCxnSpPr>
            <a:stCxn id="3" idx="4"/>
          </p:cNvCxnSpPr>
          <p:nvPr/>
        </p:nvCxnSpPr>
        <p:spPr>
          <a:xfrm>
            <a:off x="4685690" y="2418334"/>
            <a:ext cx="38710" cy="5534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400" y="3048000"/>
            <a:ext cx="76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86200" y="2895600"/>
            <a:ext cx="76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819400"/>
            <a:ext cx="3048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572000" y="22098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" name="Oval 28"/>
          <p:cNvSpPr/>
          <p:nvPr/>
        </p:nvSpPr>
        <p:spPr>
          <a:xfrm rot="20640035">
            <a:off x="2357162" y="2317533"/>
            <a:ext cx="1932245" cy="31793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4648201" y="2743200"/>
            <a:ext cx="45719" cy="762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4724401" y="2819400"/>
            <a:ext cx="45719" cy="762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" name="Explosion 1 33"/>
          <p:cNvSpPr/>
          <p:nvPr/>
        </p:nvSpPr>
        <p:spPr>
          <a:xfrm flipH="1">
            <a:off x="4724400" y="2895601"/>
            <a:ext cx="76200" cy="457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Arc 34"/>
          <p:cNvSpPr/>
          <p:nvPr/>
        </p:nvSpPr>
        <p:spPr>
          <a:xfrm>
            <a:off x="1752600" y="1905000"/>
            <a:ext cx="2971800" cy="457200"/>
          </a:xfrm>
          <a:prstGeom prst="arc">
            <a:avLst>
              <a:gd name="adj1" fmla="val 16200000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124200" y="2895600"/>
            <a:ext cx="3048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4014938">
            <a:off x="4120481" y="2285392"/>
            <a:ext cx="875070" cy="610817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Diamond 56"/>
          <p:cNvSpPr/>
          <p:nvPr/>
        </p:nvSpPr>
        <p:spPr>
          <a:xfrm rot="18615425">
            <a:off x="7593874" y="2349158"/>
            <a:ext cx="995819" cy="17910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8" name="Diamond 57"/>
          <p:cNvSpPr/>
          <p:nvPr/>
        </p:nvSpPr>
        <p:spPr>
          <a:xfrm rot="1458791">
            <a:off x="8692133" y="2592393"/>
            <a:ext cx="652991" cy="1277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9" name="Diamond 58"/>
          <p:cNvSpPr/>
          <p:nvPr/>
        </p:nvSpPr>
        <p:spPr>
          <a:xfrm rot="3806101">
            <a:off x="7858217" y="3444266"/>
            <a:ext cx="652991" cy="1277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61" name="Straight Connector 60"/>
          <p:cNvCxnSpPr>
            <a:stCxn id="59" idx="0"/>
          </p:cNvCxnSpPr>
          <p:nvPr/>
        </p:nvCxnSpPr>
        <p:spPr>
          <a:xfrm>
            <a:off x="8755812" y="3797226"/>
            <a:ext cx="235789" cy="2413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410" y="297358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</a:rPr>
              <a:t>Crop Borders</a:t>
            </a:r>
          </a:p>
        </p:txBody>
      </p:sp>
    </p:spTree>
    <p:extLst>
      <p:ext uri="{BB962C8B-B14F-4D97-AF65-F5344CB8AC3E}">
        <p14:creationId xmlns:p14="http://schemas.microsoft.com/office/powerpoint/2010/main" val="387218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>
            <a:off x="2362200" y="2514600"/>
            <a:ext cx="27432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 rot="1070441">
            <a:off x="2906380" y="3717685"/>
            <a:ext cx="230956" cy="1541807"/>
          </a:xfrm>
          <a:prstGeom prst="rect">
            <a:avLst/>
          </a:prstGeom>
          <a:solidFill>
            <a:srgbClr val="8A570C"/>
          </a:solidFill>
          <a:ln>
            <a:solidFill>
              <a:srgbClr val="8A5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3733801" y="2743200"/>
            <a:ext cx="45719" cy="762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3810001" y="2819400"/>
            <a:ext cx="45719" cy="762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" name="Explosion 1 33"/>
          <p:cNvSpPr/>
          <p:nvPr/>
        </p:nvSpPr>
        <p:spPr>
          <a:xfrm flipH="1">
            <a:off x="3810000" y="2895601"/>
            <a:ext cx="76200" cy="4571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7" name="Diamond 56"/>
          <p:cNvSpPr/>
          <p:nvPr/>
        </p:nvSpPr>
        <p:spPr>
          <a:xfrm rot="18615425">
            <a:off x="7593874" y="2349158"/>
            <a:ext cx="995819" cy="17910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8" name="Diamond 57"/>
          <p:cNvSpPr/>
          <p:nvPr/>
        </p:nvSpPr>
        <p:spPr>
          <a:xfrm rot="1458791">
            <a:off x="8692133" y="2592393"/>
            <a:ext cx="652991" cy="1277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9" name="Diamond 58"/>
          <p:cNvSpPr/>
          <p:nvPr/>
        </p:nvSpPr>
        <p:spPr>
          <a:xfrm rot="3806101">
            <a:off x="7858217" y="3444266"/>
            <a:ext cx="652991" cy="1277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61" name="Straight Connector 60"/>
          <p:cNvCxnSpPr>
            <a:stCxn id="59" idx="0"/>
          </p:cNvCxnSpPr>
          <p:nvPr/>
        </p:nvCxnSpPr>
        <p:spPr>
          <a:xfrm>
            <a:off x="8755812" y="3797226"/>
            <a:ext cx="235789" cy="2413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9572002">
            <a:off x="7618642" y="2533352"/>
            <a:ext cx="13716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 rot="20222089">
            <a:off x="7560042" y="2608828"/>
            <a:ext cx="830055" cy="258823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 rot="19815868">
            <a:off x="8837842" y="2304752"/>
            <a:ext cx="3810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26" name="Straight Connector 25"/>
          <p:cNvCxnSpPr>
            <a:stCxn id="25" idx="4"/>
          </p:cNvCxnSpPr>
          <p:nvPr/>
        </p:nvCxnSpPr>
        <p:spPr>
          <a:xfrm>
            <a:off x="9103932" y="2589486"/>
            <a:ext cx="38710" cy="5534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999642" y="3219152"/>
            <a:ext cx="76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304442" y="3066752"/>
            <a:ext cx="76200" cy="304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09242" y="2990552"/>
            <a:ext cx="3048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990242" y="2380952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Oval 41"/>
          <p:cNvSpPr/>
          <p:nvPr/>
        </p:nvSpPr>
        <p:spPr>
          <a:xfrm rot="20640035">
            <a:off x="6704594" y="2498636"/>
            <a:ext cx="1999020" cy="27928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542442" y="3066752"/>
            <a:ext cx="3048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14014938">
            <a:off x="8538723" y="2456544"/>
            <a:ext cx="875070" cy="610817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172200" y="2057400"/>
            <a:ext cx="2971800" cy="457200"/>
          </a:xfrm>
          <a:prstGeom prst="arc">
            <a:avLst>
              <a:gd name="adj1" fmla="val 16200000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3962400" y="1676400"/>
            <a:ext cx="3886200" cy="685800"/>
          </a:xfrm>
          <a:prstGeom prst="curved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D760EB-9FDF-55A1-A219-9DD6D4376297}"/>
              </a:ext>
            </a:extLst>
          </p:cNvPr>
          <p:cNvSpPr/>
          <p:nvPr/>
        </p:nvSpPr>
        <p:spPr>
          <a:xfrm>
            <a:off x="341410" y="297358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</a:rPr>
              <a:t>Crop Borders</a:t>
            </a:r>
          </a:p>
        </p:txBody>
      </p:sp>
    </p:spTree>
    <p:extLst>
      <p:ext uri="{BB962C8B-B14F-4D97-AF65-F5344CB8AC3E}">
        <p14:creationId xmlns:p14="http://schemas.microsoft.com/office/powerpoint/2010/main" val="362389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"/>
            <a:ext cx="47498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6429" y="6462033"/>
            <a:ext cx="6006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Times New Roman" pitchFamily="18" charset="0"/>
              </a:rPr>
              <a:t>DiFonzo</a:t>
            </a:r>
            <a:r>
              <a:rPr lang="en-US" dirty="0">
                <a:latin typeface="Times New Roman" pitchFamily="18" charset="0"/>
              </a:rPr>
              <a:t> et al. 1996. Annals of Applied Bi</a:t>
            </a:r>
            <a:r>
              <a:rPr lang="it-IT" dirty="0">
                <a:latin typeface="Times New Roman" pitchFamily="18" charset="0"/>
              </a:rPr>
              <a:t>ology 129: 289–302.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35428" y="6458631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1BB73-EDBC-62DF-B32B-4C266D502ABA}"/>
              </a:ext>
            </a:extLst>
          </p:cNvPr>
          <p:cNvSpPr/>
          <p:nvPr/>
        </p:nvSpPr>
        <p:spPr>
          <a:xfrm>
            <a:off x="341410" y="297358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</a:rPr>
              <a:t>Crop Borders</a:t>
            </a:r>
          </a:p>
        </p:txBody>
      </p:sp>
    </p:spTree>
    <p:extLst>
      <p:ext uri="{BB962C8B-B14F-4D97-AF65-F5344CB8AC3E}">
        <p14:creationId xmlns:p14="http://schemas.microsoft.com/office/powerpoint/2010/main" val="99770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23257"/>
            <a:ext cx="3511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Times New Roman" pitchFamily="18" charset="0"/>
              </a:rPr>
              <a:t>Crop Borders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057" y="2155371"/>
            <a:ext cx="7480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</a:rPr>
              <a:t>To be effective, plant species grown as crop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</a:rPr>
              <a:t>borders should: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1458" y="3450771"/>
            <a:ext cx="7548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5175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</a:rPr>
              <a:t>Not be PVY hosts</a:t>
            </a:r>
          </a:p>
          <a:p>
            <a:pPr indent="5175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</a:rPr>
              <a:t>Not support substantial aphid populations</a:t>
            </a:r>
          </a:p>
          <a:p>
            <a:pPr indent="51752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</a:rPr>
              <a:t>Remain green throughout the season</a:t>
            </a:r>
          </a:p>
        </p:txBody>
      </p:sp>
    </p:spTree>
    <p:extLst>
      <p:ext uri="{BB962C8B-B14F-4D97-AF65-F5344CB8AC3E}">
        <p14:creationId xmlns:p14="http://schemas.microsoft.com/office/powerpoint/2010/main" val="16602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438400" y="457200"/>
            <a:ext cx="223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934201" y="457200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Non-colonizing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1" y="2278062"/>
            <a:ext cx="18637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Settle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Reproduce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1" y="2278062"/>
            <a:ext cx="12811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Leave</a:t>
            </a:r>
          </a:p>
        </p:txBody>
      </p:sp>
      <p:grpSp>
        <p:nvGrpSpPr>
          <p:cNvPr id="23558" name="Group 225"/>
          <p:cNvGrpSpPr>
            <a:grpSpLocks/>
          </p:cNvGrpSpPr>
          <p:nvPr/>
        </p:nvGrpSpPr>
        <p:grpSpPr bwMode="auto">
          <a:xfrm>
            <a:off x="5202239" y="4256087"/>
            <a:ext cx="1284287" cy="882650"/>
            <a:chOff x="4833589" y="4190956"/>
            <a:chExt cx="3370261" cy="1752600"/>
          </a:xfrm>
        </p:grpSpPr>
        <p:grpSp>
          <p:nvGrpSpPr>
            <p:cNvPr id="23559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8078381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8078381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Diamond 7"/>
            <p:cNvSpPr/>
            <p:nvPr/>
          </p:nvSpPr>
          <p:spPr>
            <a:xfrm>
              <a:off x="6404155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175028" y="4648020"/>
              <a:ext cx="683218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629117" y="5716601"/>
              <a:ext cx="149975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250016" y="5716601"/>
              <a:ext cx="154139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404155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25003" y="4648020"/>
              <a:ext cx="379101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6549965" y="4496716"/>
              <a:ext cx="79152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6404155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9642186" flipV="1">
              <a:off x="6583293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1957814" flipH="1" flipV="1">
              <a:off x="4833589" y="4291825"/>
              <a:ext cx="1620557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2239475" flipV="1">
              <a:off x="6574961" y="4840301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9360525" flipH="1" flipV="1">
              <a:off x="5587627" y="4887584"/>
              <a:ext cx="866520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2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97089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6549965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2" name="Picture 1031" descr="PVY">
            <a:extLst>
              <a:ext uri="{FF2B5EF4-FFF2-40B4-BE49-F238E27FC236}">
                <a16:creationId xmlns:a16="http://schemas.microsoft.com/office/drawing/2014/main" id="{3934A469-0456-382D-8E47-C43E16CF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9" y="4943475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32">
            <a:extLst>
              <a:ext uri="{FF2B5EF4-FFF2-40B4-BE49-F238E27FC236}">
                <a16:creationId xmlns:a16="http://schemas.microsoft.com/office/drawing/2014/main" id="{4797427C-80CE-9029-EBA7-C259EFE9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29" y="4486275"/>
            <a:ext cx="170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Virus Y</a:t>
            </a:r>
          </a:p>
        </p:txBody>
      </p:sp>
      <p:pic>
        <p:nvPicPr>
          <p:cNvPr id="6" name="Picture 1033" descr="PLRV">
            <a:extLst>
              <a:ext uri="{FF2B5EF4-FFF2-40B4-BE49-F238E27FC236}">
                <a16:creationId xmlns:a16="http://schemas.microsoft.com/office/drawing/2014/main" id="{01FC58D9-4B9A-7585-0FE5-AF8C7796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29" y="4943475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4">
            <a:extLst>
              <a:ext uri="{FF2B5EF4-FFF2-40B4-BE49-F238E27FC236}">
                <a16:creationId xmlns:a16="http://schemas.microsoft.com/office/drawing/2014/main" id="{445AB4A6-C17E-64B3-7F9B-C6FB044C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42" y="4486275"/>
            <a:ext cx="2338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Leafroll Virus</a:t>
            </a:r>
          </a:p>
        </p:txBody>
      </p:sp>
      <p:pic>
        <p:nvPicPr>
          <p:cNvPr id="24" name="Picture 1031" descr="PVY">
            <a:extLst>
              <a:ext uri="{FF2B5EF4-FFF2-40B4-BE49-F238E27FC236}">
                <a16:creationId xmlns:a16="http://schemas.microsoft.com/office/drawing/2014/main" id="{A1276E2E-1DD9-6AFA-30A9-4B8EB5C6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86" y="489143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32">
            <a:extLst>
              <a:ext uri="{FF2B5EF4-FFF2-40B4-BE49-F238E27FC236}">
                <a16:creationId xmlns:a16="http://schemas.microsoft.com/office/drawing/2014/main" id="{4797BB5F-5903-5B12-1C60-EB4DFF751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086" y="4434236"/>
            <a:ext cx="170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Virus 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7A55A2-77DB-3C9C-4B97-FCA3160FD311}"/>
              </a:ext>
            </a:extLst>
          </p:cNvPr>
          <p:cNvSpPr/>
          <p:nvPr/>
        </p:nvSpPr>
        <p:spPr>
          <a:xfrm>
            <a:off x="64864" y="234176"/>
            <a:ext cx="5126841" cy="6524331"/>
          </a:xfrm>
          <a:custGeom>
            <a:avLst/>
            <a:gdLst>
              <a:gd name="connsiteX0" fmla="*/ 2711790 w 5126841"/>
              <a:gd name="connsiteY0" fmla="*/ 200722 h 6524331"/>
              <a:gd name="connsiteX1" fmla="*/ 2399556 w 5126841"/>
              <a:gd name="connsiteY1" fmla="*/ 278780 h 6524331"/>
              <a:gd name="connsiteX2" fmla="*/ 2042716 w 5126841"/>
              <a:gd name="connsiteY2" fmla="*/ 367990 h 6524331"/>
              <a:gd name="connsiteX3" fmla="*/ 1908902 w 5126841"/>
              <a:gd name="connsiteY3" fmla="*/ 446048 h 6524331"/>
              <a:gd name="connsiteX4" fmla="*/ 1529760 w 5126841"/>
              <a:gd name="connsiteY4" fmla="*/ 780585 h 6524331"/>
              <a:gd name="connsiteX5" fmla="*/ 1407097 w 5126841"/>
              <a:gd name="connsiteY5" fmla="*/ 936702 h 6524331"/>
              <a:gd name="connsiteX6" fmla="*/ 1239829 w 5126841"/>
              <a:gd name="connsiteY6" fmla="*/ 1115122 h 6524331"/>
              <a:gd name="connsiteX7" fmla="*/ 1050258 w 5126841"/>
              <a:gd name="connsiteY7" fmla="*/ 1360448 h 6524331"/>
              <a:gd name="connsiteX8" fmla="*/ 514999 w 5126841"/>
              <a:gd name="connsiteY8" fmla="*/ 2007219 h 6524331"/>
              <a:gd name="connsiteX9" fmla="*/ 436941 w 5126841"/>
              <a:gd name="connsiteY9" fmla="*/ 2297151 h 6524331"/>
              <a:gd name="connsiteX10" fmla="*/ 358882 w 5126841"/>
              <a:gd name="connsiteY10" fmla="*/ 2531326 h 6524331"/>
              <a:gd name="connsiteX11" fmla="*/ 314277 w 5126841"/>
              <a:gd name="connsiteY11" fmla="*/ 2620536 h 6524331"/>
              <a:gd name="connsiteX12" fmla="*/ 269673 w 5126841"/>
              <a:gd name="connsiteY12" fmla="*/ 3055434 h 6524331"/>
              <a:gd name="connsiteX13" fmla="*/ 247370 w 5126841"/>
              <a:gd name="connsiteY13" fmla="*/ 3189248 h 6524331"/>
              <a:gd name="connsiteX14" fmla="*/ 225068 w 5126841"/>
              <a:gd name="connsiteY14" fmla="*/ 3456878 h 6524331"/>
              <a:gd name="connsiteX15" fmla="*/ 202765 w 5126841"/>
              <a:gd name="connsiteY15" fmla="*/ 3624146 h 6524331"/>
              <a:gd name="connsiteX16" fmla="*/ 158160 w 5126841"/>
              <a:gd name="connsiteY16" fmla="*/ 4003287 h 6524331"/>
              <a:gd name="connsiteX17" fmla="*/ 91253 w 5126841"/>
              <a:gd name="connsiteY17" fmla="*/ 4181707 h 6524331"/>
              <a:gd name="connsiteX18" fmla="*/ 68951 w 5126841"/>
              <a:gd name="connsiteY18" fmla="*/ 4716965 h 6524331"/>
              <a:gd name="connsiteX19" fmla="*/ 46648 w 5126841"/>
              <a:gd name="connsiteY19" fmla="*/ 4761570 h 6524331"/>
              <a:gd name="connsiteX20" fmla="*/ 24346 w 5126841"/>
              <a:gd name="connsiteY20" fmla="*/ 4928839 h 6524331"/>
              <a:gd name="connsiteX21" fmla="*/ 24346 w 5126841"/>
              <a:gd name="connsiteY21" fmla="*/ 5397190 h 6524331"/>
              <a:gd name="connsiteX22" fmla="*/ 2043 w 5126841"/>
              <a:gd name="connsiteY22" fmla="*/ 5508702 h 6524331"/>
              <a:gd name="connsiteX23" fmla="*/ 35497 w 5126841"/>
              <a:gd name="connsiteY23" fmla="*/ 5977053 h 6524331"/>
              <a:gd name="connsiteX24" fmla="*/ 57799 w 5126841"/>
              <a:gd name="connsiteY24" fmla="*/ 5999356 h 6524331"/>
              <a:gd name="connsiteX25" fmla="*/ 80102 w 5126841"/>
              <a:gd name="connsiteY25" fmla="*/ 6055112 h 6524331"/>
              <a:gd name="connsiteX26" fmla="*/ 102404 w 5126841"/>
              <a:gd name="connsiteY26" fmla="*/ 6088565 h 6524331"/>
              <a:gd name="connsiteX27" fmla="*/ 113556 w 5126841"/>
              <a:gd name="connsiteY27" fmla="*/ 6144322 h 6524331"/>
              <a:gd name="connsiteX28" fmla="*/ 247370 w 5126841"/>
              <a:gd name="connsiteY28" fmla="*/ 6300439 h 6524331"/>
              <a:gd name="connsiteX29" fmla="*/ 448092 w 5126841"/>
              <a:gd name="connsiteY29" fmla="*/ 6289287 h 6524331"/>
              <a:gd name="connsiteX30" fmla="*/ 704570 w 5126841"/>
              <a:gd name="connsiteY30" fmla="*/ 6244683 h 6524331"/>
              <a:gd name="connsiteX31" fmla="*/ 827234 w 5126841"/>
              <a:gd name="connsiteY31" fmla="*/ 6222380 h 6524331"/>
              <a:gd name="connsiteX32" fmla="*/ 1250980 w 5126841"/>
              <a:gd name="connsiteY32" fmla="*/ 6200078 h 6524331"/>
              <a:gd name="connsiteX33" fmla="*/ 1585516 w 5126841"/>
              <a:gd name="connsiteY33" fmla="*/ 6244683 h 6524331"/>
              <a:gd name="connsiteX34" fmla="*/ 1752785 w 5126841"/>
              <a:gd name="connsiteY34" fmla="*/ 6255834 h 6524331"/>
              <a:gd name="connsiteX35" fmla="*/ 2042716 w 5126841"/>
              <a:gd name="connsiteY35" fmla="*/ 6367346 h 6524331"/>
              <a:gd name="connsiteX36" fmla="*/ 2388404 w 5126841"/>
              <a:gd name="connsiteY36" fmla="*/ 6456556 h 6524331"/>
              <a:gd name="connsiteX37" fmla="*/ 2555673 w 5126841"/>
              <a:gd name="connsiteY37" fmla="*/ 6445404 h 6524331"/>
              <a:gd name="connsiteX38" fmla="*/ 2734092 w 5126841"/>
              <a:gd name="connsiteY38" fmla="*/ 6423102 h 6524331"/>
              <a:gd name="connsiteX39" fmla="*/ 3235897 w 5126841"/>
              <a:gd name="connsiteY39" fmla="*/ 6456556 h 6524331"/>
              <a:gd name="connsiteX40" fmla="*/ 3436619 w 5126841"/>
              <a:gd name="connsiteY40" fmla="*/ 6523463 h 6524331"/>
              <a:gd name="connsiteX41" fmla="*/ 3626190 w 5126841"/>
              <a:gd name="connsiteY41" fmla="*/ 6478858 h 6524331"/>
              <a:gd name="connsiteX42" fmla="*/ 3748853 w 5126841"/>
              <a:gd name="connsiteY42" fmla="*/ 6456556 h 6524331"/>
              <a:gd name="connsiteX43" fmla="*/ 3893819 w 5126841"/>
              <a:gd name="connsiteY43" fmla="*/ 6423102 h 6524331"/>
              <a:gd name="connsiteX44" fmla="*/ 4172599 w 5126841"/>
              <a:gd name="connsiteY44" fmla="*/ 6400800 h 6524331"/>
              <a:gd name="connsiteX45" fmla="*/ 4429077 w 5126841"/>
              <a:gd name="connsiteY45" fmla="*/ 6322741 h 6524331"/>
              <a:gd name="connsiteX46" fmla="*/ 4841673 w 5126841"/>
              <a:gd name="connsiteY46" fmla="*/ 6255834 h 6524331"/>
              <a:gd name="connsiteX47" fmla="*/ 5075848 w 5126841"/>
              <a:gd name="connsiteY47" fmla="*/ 5932448 h 6524331"/>
              <a:gd name="connsiteX48" fmla="*/ 5109302 w 5126841"/>
              <a:gd name="connsiteY48" fmla="*/ 5553307 h 6524331"/>
              <a:gd name="connsiteX49" fmla="*/ 5075848 w 5126841"/>
              <a:gd name="connsiteY49" fmla="*/ 5497551 h 6524331"/>
              <a:gd name="connsiteX50" fmla="*/ 5031243 w 5126841"/>
              <a:gd name="connsiteY50" fmla="*/ 5397190 h 6524331"/>
              <a:gd name="connsiteX51" fmla="*/ 4997790 w 5126841"/>
              <a:gd name="connsiteY51" fmla="*/ 5285678 h 6524331"/>
              <a:gd name="connsiteX52" fmla="*/ 4975487 w 5126841"/>
              <a:gd name="connsiteY52" fmla="*/ 5229922 h 6524331"/>
              <a:gd name="connsiteX53" fmla="*/ 4919731 w 5126841"/>
              <a:gd name="connsiteY53" fmla="*/ 5062653 h 6524331"/>
              <a:gd name="connsiteX54" fmla="*/ 4897429 w 5126841"/>
              <a:gd name="connsiteY54" fmla="*/ 4951141 h 6524331"/>
              <a:gd name="connsiteX55" fmla="*/ 4886277 w 5126841"/>
              <a:gd name="connsiteY55" fmla="*/ 4906536 h 6524331"/>
              <a:gd name="connsiteX56" fmla="*/ 4852824 w 5126841"/>
              <a:gd name="connsiteY56" fmla="*/ 4817326 h 6524331"/>
              <a:gd name="connsiteX57" fmla="*/ 4841673 w 5126841"/>
              <a:gd name="connsiteY57" fmla="*/ 4772722 h 6524331"/>
              <a:gd name="connsiteX58" fmla="*/ 4785916 w 5126841"/>
              <a:gd name="connsiteY58" fmla="*/ 4750419 h 6524331"/>
              <a:gd name="connsiteX59" fmla="*/ 4774765 w 5126841"/>
              <a:gd name="connsiteY59" fmla="*/ 4482790 h 6524331"/>
              <a:gd name="connsiteX60" fmla="*/ 4730160 w 5126841"/>
              <a:gd name="connsiteY60" fmla="*/ 4337824 h 6524331"/>
              <a:gd name="connsiteX61" fmla="*/ 4719009 w 5126841"/>
              <a:gd name="connsiteY61" fmla="*/ 4215161 h 6524331"/>
              <a:gd name="connsiteX62" fmla="*/ 4696707 w 5126841"/>
              <a:gd name="connsiteY62" fmla="*/ 4070195 h 6524331"/>
              <a:gd name="connsiteX63" fmla="*/ 4730160 w 5126841"/>
              <a:gd name="connsiteY63" fmla="*/ 3836019 h 6524331"/>
              <a:gd name="connsiteX64" fmla="*/ 4696707 w 5126841"/>
              <a:gd name="connsiteY64" fmla="*/ 3668751 h 6524331"/>
              <a:gd name="connsiteX65" fmla="*/ 4663253 w 5126841"/>
              <a:gd name="connsiteY65" fmla="*/ 3646448 h 6524331"/>
              <a:gd name="connsiteX66" fmla="*/ 4863975 w 5126841"/>
              <a:gd name="connsiteY66" fmla="*/ 3345365 h 6524331"/>
              <a:gd name="connsiteX67" fmla="*/ 5053546 w 5126841"/>
              <a:gd name="connsiteY67" fmla="*/ 2865863 h 6524331"/>
              <a:gd name="connsiteX68" fmla="*/ 5064697 w 5126841"/>
              <a:gd name="connsiteY68" fmla="*/ 2698595 h 6524331"/>
              <a:gd name="connsiteX69" fmla="*/ 5086999 w 5126841"/>
              <a:gd name="connsiteY69" fmla="*/ 2553629 h 6524331"/>
              <a:gd name="connsiteX70" fmla="*/ 5098151 w 5126841"/>
              <a:gd name="connsiteY70" fmla="*/ 2442117 h 6524331"/>
              <a:gd name="connsiteX71" fmla="*/ 5042395 w 5126841"/>
              <a:gd name="connsiteY71" fmla="*/ 2207941 h 6524331"/>
              <a:gd name="connsiteX72" fmla="*/ 5020092 w 5126841"/>
              <a:gd name="connsiteY72" fmla="*/ 2085278 h 6524331"/>
              <a:gd name="connsiteX73" fmla="*/ 4997790 w 5126841"/>
              <a:gd name="connsiteY73" fmla="*/ 2062975 h 6524331"/>
              <a:gd name="connsiteX74" fmla="*/ 4897429 w 5126841"/>
              <a:gd name="connsiteY74" fmla="*/ 1873404 h 6524331"/>
              <a:gd name="connsiteX75" fmla="*/ 4863975 w 5126841"/>
              <a:gd name="connsiteY75" fmla="*/ 1750741 h 6524331"/>
              <a:gd name="connsiteX76" fmla="*/ 4852824 w 5126841"/>
              <a:gd name="connsiteY76" fmla="*/ 1505414 h 6524331"/>
              <a:gd name="connsiteX77" fmla="*/ 4852824 w 5126841"/>
              <a:gd name="connsiteY77" fmla="*/ 1014761 h 6524331"/>
              <a:gd name="connsiteX78" fmla="*/ 4763614 w 5126841"/>
              <a:gd name="connsiteY78" fmla="*/ 847492 h 6524331"/>
              <a:gd name="connsiteX79" fmla="*/ 4719009 w 5126841"/>
              <a:gd name="connsiteY79" fmla="*/ 825190 h 6524331"/>
              <a:gd name="connsiteX80" fmla="*/ 4741312 w 5126841"/>
              <a:gd name="connsiteY80" fmla="*/ 735980 h 6524331"/>
              <a:gd name="connsiteX81" fmla="*/ 4730160 w 5126841"/>
              <a:gd name="connsiteY81" fmla="*/ 646770 h 6524331"/>
              <a:gd name="connsiteX82" fmla="*/ 4707858 w 5126841"/>
              <a:gd name="connsiteY82" fmla="*/ 535258 h 6524331"/>
              <a:gd name="connsiteX83" fmla="*/ 4629799 w 5126841"/>
              <a:gd name="connsiteY83" fmla="*/ 323385 h 6524331"/>
              <a:gd name="connsiteX84" fmla="*/ 4585195 w 5126841"/>
              <a:gd name="connsiteY84" fmla="*/ 278780 h 6524331"/>
              <a:gd name="connsiteX85" fmla="*/ 4440229 w 5126841"/>
              <a:gd name="connsiteY85" fmla="*/ 223024 h 6524331"/>
              <a:gd name="connsiteX86" fmla="*/ 4351019 w 5126841"/>
              <a:gd name="connsiteY86" fmla="*/ 200722 h 6524331"/>
              <a:gd name="connsiteX87" fmla="*/ 4328716 w 5126841"/>
              <a:gd name="connsiteY87" fmla="*/ 178419 h 6524331"/>
              <a:gd name="connsiteX88" fmla="*/ 4206053 w 5126841"/>
              <a:gd name="connsiteY88" fmla="*/ 133814 h 6524331"/>
              <a:gd name="connsiteX89" fmla="*/ 4061087 w 5126841"/>
              <a:gd name="connsiteY89" fmla="*/ 111512 h 6524331"/>
              <a:gd name="connsiteX90" fmla="*/ 3815760 w 5126841"/>
              <a:gd name="connsiteY90" fmla="*/ 89209 h 6524331"/>
              <a:gd name="connsiteX91" fmla="*/ 3715399 w 5126841"/>
              <a:gd name="connsiteY91" fmla="*/ 55756 h 6524331"/>
              <a:gd name="connsiteX92" fmla="*/ 3570434 w 5126841"/>
              <a:gd name="connsiteY92" fmla="*/ 0 h 6524331"/>
              <a:gd name="connsiteX93" fmla="*/ 3425468 w 5126841"/>
              <a:gd name="connsiteY93" fmla="*/ 11151 h 6524331"/>
              <a:gd name="connsiteX94" fmla="*/ 3280502 w 5126841"/>
              <a:gd name="connsiteY94" fmla="*/ 100361 h 6524331"/>
              <a:gd name="connsiteX95" fmla="*/ 3247048 w 5126841"/>
              <a:gd name="connsiteY95" fmla="*/ 111512 h 6524331"/>
              <a:gd name="connsiteX96" fmla="*/ 2767546 w 5126841"/>
              <a:gd name="connsiteY96" fmla="*/ 133814 h 6524331"/>
              <a:gd name="connsiteX97" fmla="*/ 2711790 w 5126841"/>
              <a:gd name="connsiteY97" fmla="*/ 200722 h 652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126841" h="6524331">
                <a:moveTo>
                  <a:pt x="2711790" y="200722"/>
                </a:moveTo>
                <a:cubicBezTo>
                  <a:pt x="2650458" y="224883"/>
                  <a:pt x="2766388" y="189309"/>
                  <a:pt x="2399556" y="278780"/>
                </a:cubicBezTo>
                <a:cubicBezTo>
                  <a:pt x="2299791" y="303113"/>
                  <a:pt x="2143473" y="323657"/>
                  <a:pt x="2042716" y="367990"/>
                </a:cubicBezTo>
                <a:cubicBezTo>
                  <a:pt x="1995450" y="388787"/>
                  <a:pt x="1950765" y="415814"/>
                  <a:pt x="1908902" y="446048"/>
                </a:cubicBezTo>
                <a:cubicBezTo>
                  <a:pt x="1718890" y="583279"/>
                  <a:pt x="1659075" y="626639"/>
                  <a:pt x="1529760" y="780585"/>
                </a:cubicBezTo>
                <a:cubicBezTo>
                  <a:pt x="1487193" y="831260"/>
                  <a:pt x="1450441" y="886690"/>
                  <a:pt x="1407097" y="936702"/>
                </a:cubicBezTo>
                <a:cubicBezTo>
                  <a:pt x="1353706" y="998307"/>
                  <a:pt x="1292340" y="1052765"/>
                  <a:pt x="1239829" y="1115122"/>
                </a:cubicBezTo>
                <a:cubicBezTo>
                  <a:pt x="1173261" y="1194172"/>
                  <a:pt x="1116418" y="1281056"/>
                  <a:pt x="1050258" y="1360448"/>
                </a:cubicBezTo>
                <a:cubicBezTo>
                  <a:pt x="383791" y="2160207"/>
                  <a:pt x="1235835" y="1084551"/>
                  <a:pt x="514999" y="2007219"/>
                </a:cubicBezTo>
                <a:cubicBezTo>
                  <a:pt x="488980" y="2103863"/>
                  <a:pt x="465701" y="2201287"/>
                  <a:pt x="436941" y="2297151"/>
                </a:cubicBezTo>
                <a:cubicBezTo>
                  <a:pt x="411183" y="2383010"/>
                  <a:pt x="394105" y="2447671"/>
                  <a:pt x="358882" y="2531326"/>
                </a:cubicBezTo>
                <a:cubicBezTo>
                  <a:pt x="345980" y="2561967"/>
                  <a:pt x="329145" y="2590799"/>
                  <a:pt x="314277" y="2620536"/>
                </a:cubicBezTo>
                <a:cubicBezTo>
                  <a:pt x="278532" y="2835010"/>
                  <a:pt x="328844" y="2522899"/>
                  <a:pt x="269673" y="3055434"/>
                </a:cubicBezTo>
                <a:cubicBezTo>
                  <a:pt x="264679" y="3100377"/>
                  <a:pt x="254804" y="3144643"/>
                  <a:pt x="247370" y="3189248"/>
                </a:cubicBezTo>
                <a:cubicBezTo>
                  <a:pt x="239936" y="3278458"/>
                  <a:pt x="232936" y="3367705"/>
                  <a:pt x="225068" y="3456878"/>
                </a:cubicBezTo>
                <a:cubicBezTo>
                  <a:pt x="214776" y="3573518"/>
                  <a:pt x="219849" y="3538726"/>
                  <a:pt x="202765" y="3624146"/>
                </a:cubicBezTo>
                <a:cubicBezTo>
                  <a:pt x="193618" y="3743061"/>
                  <a:pt x="185369" y="3891429"/>
                  <a:pt x="158160" y="4003287"/>
                </a:cubicBezTo>
                <a:cubicBezTo>
                  <a:pt x="143148" y="4065005"/>
                  <a:pt x="91253" y="4181707"/>
                  <a:pt x="91253" y="4181707"/>
                </a:cubicBezTo>
                <a:cubicBezTo>
                  <a:pt x="83819" y="4360126"/>
                  <a:pt x="82647" y="4538917"/>
                  <a:pt x="68951" y="4716965"/>
                </a:cubicBezTo>
                <a:cubicBezTo>
                  <a:pt x="67676" y="4733539"/>
                  <a:pt x="51425" y="4745648"/>
                  <a:pt x="46648" y="4761570"/>
                </a:cubicBezTo>
                <a:cubicBezTo>
                  <a:pt x="37815" y="4791012"/>
                  <a:pt x="26305" y="4911208"/>
                  <a:pt x="24346" y="4928839"/>
                </a:cubicBezTo>
                <a:cubicBezTo>
                  <a:pt x="39168" y="5136355"/>
                  <a:pt x="44842" y="5137579"/>
                  <a:pt x="24346" y="5397190"/>
                </a:cubicBezTo>
                <a:cubicBezTo>
                  <a:pt x="21363" y="5434979"/>
                  <a:pt x="9477" y="5471531"/>
                  <a:pt x="2043" y="5508702"/>
                </a:cubicBezTo>
                <a:cubicBezTo>
                  <a:pt x="3691" y="5564743"/>
                  <a:pt x="-14947" y="5850940"/>
                  <a:pt x="35497" y="5977053"/>
                </a:cubicBezTo>
                <a:cubicBezTo>
                  <a:pt x="39402" y="5986815"/>
                  <a:pt x="50365" y="5991922"/>
                  <a:pt x="57799" y="5999356"/>
                </a:cubicBezTo>
                <a:cubicBezTo>
                  <a:pt x="65233" y="6017941"/>
                  <a:pt x="71150" y="6037208"/>
                  <a:pt x="80102" y="6055112"/>
                </a:cubicBezTo>
                <a:cubicBezTo>
                  <a:pt x="86096" y="6067099"/>
                  <a:pt x="97698" y="6076016"/>
                  <a:pt x="102404" y="6088565"/>
                </a:cubicBezTo>
                <a:cubicBezTo>
                  <a:pt x="109059" y="6106312"/>
                  <a:pt x="103946" y="6127985"/>
                  <a:pt x="113556" y="6144322"/>
                </a:cubicBezTo>
                <a:cubicBezTo>
                  <a:pt x="183492" y="6263214"/>
                  <a:pt x="176771" y="6253372"/>
                  <a:pt x="247370" y="6300439"/>
                </a:cubicBezTo>
                <a:cubicBezTo>
                  <a:pt x="314277" y="6296722"/>
                  <a:pt x="381574" y="6297399"/>
                  <a:pt x="448092" y="6289287"/>
                </a:cubicBezTo>
                <a:cubicBezTo>
                  <a:pt x="534230" y="6278782"/>
                  <a:pt x="619115" y="6259763"/>
                  <a:pt x="704570" y="6244683"/>
                </a:cubicBezTo>
                <a:cubicBezTo>
                  <a:pt x="745496" y="6237461"/>
                  <a:pt x="785781" y="6225341"/>
                  <a:pt x="827234" y="6222380"/>
                </a:cubicBezTo>
                <a:cubicBezTo>
                  <a:pt x="1072411" y="6204868"/>
                  <a:pt x="931225" y="6213401"/>
                  <a:pt x="1250980" y="6200078"/>
                </a:cubicBezTo>
                <a:cubicBezTo>
                  <a:pt x="1362492" y="6214946"/>
                  <a:pt x="1473705" y="6232260"/>
                  <a:pt x="1585516" y="6244683"/>
                </a:cubicBezTo>
                <a:cubicBezTo>
                  <a:pt x="1641054" y="6250854"/>
                  <a:pt x="1698814" y="6241354"/>
                  <a:pt x="1752785" y="6255834"/>
                </a:cubicBezTo>
                <a:cubicBezTo>
                  <a:pt x="1852794" y="6282665"/>
                  <a:pt x="1945405" y="6331960"/>
                  <a:pt x="2042716" y="6367346"/>
                </a:cubicBezTo>
                <a:cubicBezTo>
                  <a:pt x="2254125" y="6444222"/>
                  <a:pt x="2198476" y="6427336"/>
                  <a:pt x="2388404" y="6456556"/>
                </a:cubicBezTo>
                <a:cubicBezTo>
                  <a:pt x="2444160" y="6452839"/>
                  <a:pt x="2500053" y="6450787"/>
                  <a:pt x="2555673" y="6445404"/>
                </a:cubicBezTo>
                <a:cubicBezTo>
                  <a:pt x="2615330" y="6439631"/>
                  <a:pt x="2674164" y="6422120"/>
                  <a:pt x="2734092" y="6423102"/>
                </a:cubicBezTo>
                <a:cubicBezTo>
                  <a:pt x="2901709" y="6425850"/>
                  <a:pt x="3068629" y="6445405"/>
                  <a:pt x="3235897" y="6456556"/>
                </a:cubicBezTo>
                <a:cubicBezTo>
                  <a:pt x="3285725" y="6479205"/>
                  <a:pt x="3370725" y="6531700"/>
                  <a:pt x="3436619" y="6523463"/>
                </a:cubicBezTo>
                <a:cubicBezTo>
                  <a:pt x="3501034" y="6515411"/>
                  <a:pt x="3562321" y="6490470"/>
                  <a:pt x="3626190" y="6478858"/>
                </a:cubicBezTo>
                <a:cubicBezTo>
                  <a:pt x="3667078" y="6471424"/>
                  <a:pt x="3708186" y="6465117"/>
                  <a:pt x="3748853" y="6456556"/>
                </a:cubicBezTo>
                <a:cubicBezTo>
                  <a:pt x="3802037" y="6445359"/>
                  <a:pt x="3841652" y="6430554"/>
                  <a:pt x="3893819" y="6423102"/>
                </a:cubicBezTo>
                <a:cubicBezTo>
                  <a:pt x="3990358" y="6409311"/>
                  <a:pt x="4072200" y="6407075"/>
                  <a:pt x="4172599" y="6400800"/>
                </a:cubicBezTo>
                <a:cubicBezTo>
                  <a:pt x="4280656" y="6362208"/>
                  <a:pt x="4324594" y="6339238"/>
                  <a:pt x="4429077" y="6322741"/>
                </a:cubicBezTo>
                <a:cubicBezTo>
                  <a:pt x="4859513" y="6254777"/>
                  <a:pt x="4625295" y="6309927"/>
                  <a:pt x="4841673" y="6255834"/>
                </a:cubicBezTo>
                <a:cubicBezTo>
                  <a:pt x="5041344" y="5993765"/>
                  <a:pt x="4968081" y="6104875"/>
                  <a:pt x="5075848" y="5932448"/>
                </a:cubicBezTo>
                <a:cubicBezTo>
                  <a:pt x="5126696" y="5754482"/>
                  <a:pt x="5142693" y="5762003"/>
                  <a:pt x="5109302" y="5553307"/>
                </a:cubicBezTo>
                <a:cubicBezTo>
                  <a:pt x="5105878" y="5531905"/>
                  <a:pt x="5086999" y="5516136"/>
                  <a:pt x="5075848" y="5497551"/>
                </a:cubicBezTo>
                <a:cubicBezTo>
                  <a:pt x="5043201" y="5366961"/>
                  <a:pt x="5095548" y="5557953"/>
                  <a:pt x="5031243" y="5397190"/>
                </a:cubicBezTo>
                <a:cubicBezTo>
                  <a:pt x="5016830" y="5361158"/>
                  <a:pt x="5010062" y="5322494"/>
                  <a:pt x="4997790" y="5285678"/>
                </a:cubicBezTo>
                <a:cubicBezTo>
                  <a:pt x="4991460" y="5266688"/>
                  <a:pt x="4982100" y="5248815"/>
                  <a:pt x="4975487" y="5229922"/>
                </a:cubicBezTo>
                <a:cubicBezTo>
                  <a:pt x="4956071" y="5174449"/>
                  <a:pt x="4935578" y="5119249"/>
                  <a:pt x="4919731" y="5062653"/>
                </a:cubicBezTo>
                <a:cubicBezTo>
                  <a:pt x="4909510" y="5026150"/>
                  <a:pt x="4905372" y="4988206"/>
                  <a:pt x="4897429" y="4951141"/>
                </a:cubicBezTo>
                <a:cubicBezTo>
                  <a:pt x="4894218" y="4936155"/>
                  <a:pt x="4890487" y="4921272"/>
                  <a:pt x="4886277" y="4906536"/>
                </a:cubicBezTo>
                <a:cubicBezTo>
                  <a:pt x="4870616" y="4851723"/>
                  <a:pt x="4876393" y="4888033"/>
                  <a:pt x="4852824" y="4817326"/>
                </a:cubicBezTo>
                <a:cubicBezTo>
                  <a:pt x="4847978" y="4802787"/>
                  <a:pt x="4852510" y="4783559"/>
                  <a:pt x="4841673" y="4772722"/>
                </a:cubicBezTo>
                <a:cubicBezTo>
                  <a:pt x="4827518" y="4758568"/>
                  <a:pt x="4804502" y="4757853"/>
                  <a:pt x="4785916" y="4750419"/>
                </a:cubicBezTo>
                <a:cubicBezTo>
                  <a:pt x="4724802" y="4597630"/>
                  <a:pt x="4806893" y="4825481"/>
                  <a:pt x="4774765" y="4482790"/>
                </a:cubicBezTo>
                <a:cubicBezTo>
                  <a:pt x="4770046" y="4432453"/>
                  <a:pt x="4745028" y="4386146"/>
                  <a:pt x="4730160" y="4337824"/>
                </a:cubicBezTo>
                <a:cubicBezTo>
                  <a:pt x="4726443" y="4296936"/>
                  <a:pt x="4724101" y="4255900"/>
                  <a:pt x="4719009" y="4215161"/>
                </a:cubicBezTo>
                <a:cubicBezTo>
                  <a:pt x="4712945" y="4166648"/>
                  <a:pt x="4696707" y="4119085"/>
                  <a:pt x="4696707" y="4070195"/>
                </a:cubicBezTo>
                <a:cubicBezTo>
                  <a:pt x="4696707" y="3996234"/>
                  <a:pt x="4715051" y="3911567"/>
                  <a:pt x="4730160" y="3836019"/>
                </a:cubicBezTo>
                <a:cubicBezTo>
                  <a:pt x="4719009" y="3780263"/>
                  <a:pt x="4715631" y="3722370"/>
                  <a:pt x="4696707" y="3668751"/>
                </a:cubicBezTo>
                <a:cubicBezTo>
                  <a:pt x="4692246" y="3656113"/>
                  <a:pt x="4657096" y="3658352"/>
                  <a:pt x="4663253" y="3646448"/>
                </a:cubicBezTo>
                <a:cubicBezTo>
                  <a:pt x="4718668" y="3539312"/>
                  <a:pt x="4806216" y="3451256"/>
                  <a:pt x="4863975" y="3345365"/>
                </a:cubicBezTo>
                <a:cubicBezTo>
                  <a:pt x="4953671" y="3180923"/>
                  <a:pt x="4996898" y="3035807"/>
                  <a:pt x="5053546" y="2865863"/>
                </a:cubicBezTo>
                <a:cubicBezTo>
                  <a:pt x="5057263" y="2810107"/>
                  <a:pt x="5058744" y="2754157"/>
                  <a:pt x="5064697" y="2698595"/>
                </a:cubicBezTo>
                <a:cubicBezTo>
                  <a:pt x="5069905" y="2649983"/>
                  <a:pt x="5080675" y="2602109"/>
                  <a:pt x="5086999" y="2553629"/>
                </a:cubicBezTo>
                <a:cubicBezTo>
                  <a:pt x="5091831" y="2516587"/>
                  <a:pt x="5094434" y="2479288"/>
                  <a:pt x="5098151" y="2442117"/>
                </a:cubicBezTo>
                <a:cubicBezTo>
                  <a:pt x="5079566" y="2364058"/>
                  <a:pt x="5059542" y="2286328"/>
                  <a:pt x="5042395" y="2207941"/>
                </a:cubicBezTo>
                <a:cubicBezTo>
                  <a:pt x="5033514" y="2167343"/>
                  <a:pt x="5032314" y="2124998"/>
                  <a:pt x="5020092" y="2085278"/>
                </a:cubicBezTo>
                <a:cubicBezTo>
                  <a:pt x="5017000" y="2075229"/>
                  <a:pt x="5005224" y="2070409"/>
                  <a:pt x="4997790" y="2062975"/>
                </a:cubicBezTo>
                <a:cubicBezTo>
                  <a:pt x="4972608" y="1811174"/>
                  <a:pt x="5025432" y="2082864"/>
                  <a:pt x="4897429" y="1873404"/>
                </a:cubicBezTo>
                <a:cubicBezTo>
                  <a:pt x="4875329" y="1837241"/>
                  <a:pt x="4875126" y="1791629"/>
                  <a:pt x="4863975" y="1750741"/>
                </a:cubicBezTo>
                <a:cubicBezTo>
                  <a:pt x="4860258" y="1668965"/>
                  <a:pt x="4852824" y="1587274"/>
                  <a:pt x="4852824" y="1505414"/>
                </a:cubicBezTo>
                <a:cubicBezTo>
                  <a:pt x="4852824" y="1341866"/>
                  <a:pt x="4882560" y="1178309"/>
                  <a:pt x="4852824" y="1014761"/>
                </a:cubicBezTo>
                <a:cubicBezTo>
                  <a:pt x="4849444" y="996171"/>
                  <a:pt x="4799161" y="877960"/>
                  <a:pt x="4763614" y="847492"/>
                </a:cubicBezTo>
                <a:cubicBezTo>
                  <a:pt x="4750993" y="836674"/>
                  <a:pt x="4733877" y="832624"/>
                  <a:pt x="4719009" y="825190"/>
                </a:cubicBezTo>
                <a:cubicBezTo>
                  <a:pt x="4726443" y="795453"/>
                  <a:pt x="4739400" y="766572"/>
                  <a:pt x="4741312" y="735980"/>
                </a:cubicBezTo>
                <a:cubicBezTo>
                  <a:pt x="4743181" y="706070"/>
                  <a:pt x="4735087" y="676330"/>
                  <a:pt x="4730160" y="646770"/>
                </a:cubicBezTo>
                <a:cubicBezTo>
                  <a:pt x="4723928" y="609379"/>
                  <a:pt x="4717052" y="572033"/>
                  <a:pt x="4707858" y="535258"/>
                </a:cubicBezTo>
                <a:cubicBezTo>
                  <a:pt x="4685338" y="445176"/>
                  <a:pt x="4682598" y="411383"/>
                  <a:pt x="4629799" y="323385"/>
                </a:cubicBezTo>
                <a:cubicBezTo>
                  <a:pt x="4618981" y="305355"/>
                  <a:pt x="4601160" y="292464"/>
                  <a:pt x="4585195" y="278780"/>
                </a:cubicBezTo>
                <a:cubicBezTo>
                  <a:pt x="4542715" y="242369"/>
                  <a:pt x="4497213" y="238853"/>
                  <a:pt x="4440229" y="223024"/>
                </a:cubicBezTo>
                <a:cubicBezTo>
                  <a:pt x="4410695" y="214820"/>
                  <a:pt x="4380756" y="208156"/>
                  <a:pt x="4351019" y="200722"/>
                </a:cubicBezTo>
                <a:cubicBezTo>
                  <a:pt x="4343585" y="193288"/>
                  <a:pt x="4337907" y="183525"/>
                  <a:pt x="4328716" y="178419"/>
                </a:cubicBezTo>
                <a:cubicBezTo>
                  <a:pt x="4282765" y="152890"/>
                  <a:pt x="4253112" y="144271"/>
                  <a:pt x="4206053" y="133814"/>
                </a:cubicBezTo>
                <a:cubicBezTo>
                  <a:pt x="4150364" y="121439"/>
                  <a:pt x="4122535" y="117657"/>
                  <a:pt x="4061087" y="111512"/>
                </a:cubicBezTo>
                <a:lnTo>
                  <a:pt x="3815760" y="89209"/>
                </a:lnTo>
                <a:cubicBezTo>
                  <a:pt x="3782306" y="78058"/>
                  <a:pt x="3748488" y="67947"/>
                  <a:pt x="3715399" y="55756"/>
                </a:cubicBezTo>
                <a:cubicBezTo>
                  <a:pt x="3482770" y="-29949"/>
                  <a:pt x="3674223" y="34596"/>
                  <a:pt x="3570434" y="0"/>
                </a:cubicBezTo>
                <a:cubicBezTo>
                  <a:pt x="3522112" y="3717"/>
                  <a:pt x="3472486" y="-603"/>
                  <a:pt x="3425468" y="11151"/>
                </a:cubicBezTo>
                <a:cubicBezTo>
                  <a:pt x="3393390" y="19170"/>
                  <a:pt x="3310402" y="83750"/>
                  <a:pt x="3280502" y="100361"/>
                </a:cubicBezTo>
                <a:cubicBezTo>
                  <a:pt x="3270227" y="106069"/>
                  <a:pt x="3258666" y="109725"/>
                  <a:pt x="3247048" y="111512"/>
                </a:cubicBezTo>
                <a:cubicBezTo>
                  <a:pt x="3115249" y="131788"/>
                  <a:pt x="2838370" y="131668"/>
                  <a:pt x="2767546" y="133814"/>
                </a:cubicBezTo>
                <a:cubicBezTo>
                  <a:pt x="2727039" y="187823"/>
                  <a:pt x="2773122" y="176561"/>
                  <a:pt x="2711790" y="20072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C55EF5-D117-E229-CC8C-4929C7E1FEB9}"/>
              </a:ext>
            </a:extLst>
          </p:cNvPr>
          <p:cNvSpPr/>
          <p:nvPr/>
        </p:nvSpPr>
        <p:spPr>
          <a:xfrm>
            <a:off x="6657278" y="278780"/>
            <a:ext cx="4483374" cy="6244683"/>
          </a:xfrm>
          <a:custGeom>
            <a:avLst/>
            <a:gdLst>
              <a:gd name="connsiteX0" fmla="*/ 1338146 w 4483374"/>
              <a:gd name="connsiteY0" fmla="*/ 66908 h 6244683"/>
              <a:gd name="connsiteX1" fmla="*/ 836342 w 4483374"/>
              <a:gd name="connsiteY1" fmla="*/ 100361 h 6244683"/>
              <a:gd name="connsiteX2" fmla="*/ 758283 w 4483374"/>
              <a:gd name="connsiteY2" fmla="*/ 122664 h 6244683"/>
              <a:gd name="connsiteX3" fmla="*/ 669073 w 4483374"/>
              <a:gd name="connsiteY3" fmla="*/ 144966 h 6244683"/>
              <a:gd name="connsiteX4" fmla="*/ 591015 w 4483374"/>
              <a:gd name="connsiteY4" fmla="*/ 189571 h 6244683"/>
              <a:gd name="connsiteX5" fmla="*/ 446049 w 4483374"/>
              <a:gd name="connsiteY5" fmla="*/ 200722 h 6244683"/>
              <a:gd name="connsiteX6" fmla="*/ 379142 w 4483374"/>
              <a:gd name="connsiteY6" fmla="*/ 211874 h 6244683"/>
              <a:gd name="connsiteX7" fmla="*/ 278781 w 4483374"/>
              <a:gd name="connsiteY7" fmla="*/ 267630 h 6244683"/>
              <a:gd name="connsiteX8" fmla="*/ 189571 w 4483374"/>
              <a:gd name="connsiteY8" fmla="*/ 546410 h 6244683"/>
              <a:gd name="connsiteX9" fmla="*/ 78059 w 4483374"/>
              <a:gd name="connsiteY9" fmla="*/ 892098 h 6244683"/>
              <a:gd name="connsiteX10" fmla="*/ 55756 w 4483374"/>
              <a:gd name="connsiteY10" fmla="*/ 1103971 h 6244683"/>
              <a:gd name="connsiteX11" fmla="*/ 22302 w 4483374"/>
              <a:gd name="connsiteY11" fmla="*/ 1360449 h 6244683"/>
              <a:gd name="connsiteX12" fmla="*/ 0 w 4483374"/>
              <a:gd name="connsiteY12" fmla="*/ 1862254 h 6244683"/>
              <a:gd name="connsiteX13" fmla="*/ 100361 w 4483374"/>
              <a:gd name="connsiteY13" fmla="*/ 3657600 h 6244683"/>
              <a:gd name="connsiteX14" fmla="*/ 78059 w 4483374"/>
              <a:gd name="connsiteY14" fmla="*/ 4003288 h 6244683"/>
              <a:gd name="connsiteX15" fmla="*/ 89210 w 4483374"/>
              <a:gd name="connsiteY15" fmla="*/ 4114800 h 6244683"/>
              <a:gd name="connsiteX16" fmla="*/ 100361 w 4483374"/>
              <a:gd name="connsiteY16" fmla="*/ 4248615 h 6244683"/>
              <a:gd name="connsiteX17" fmla="*/ 111512 w 4483374"/>
              <a:gd name="connsiteY17" fmla="*/ 4427035 h 6244683"/>
              <a:gd name="connsiteX18" fmla="*/ 189571 w 4483374"/>
              <a:gd name="connsiteY18" fmla="*/ 4605454 h 6244683"/>
              <a:gd name="connsiteX19" fmla="*/ 267629 w 4483374"/>
              <a:gd name="connsiteY19" fmla="*/ 4694664 h 6244683"/>
              <a:gd name="connsiteX20" fmla="*/ 301083 w 4483374"/>
              <a:gd name="connsiteY20" fmla="*/ 4761571 h 6244683"/>
              <a:gd name="connsiteX21" fmla="*/ 189571 w 4483374"/>
              <a:gd name="connsiteY21" fmla="*/ 5040352 h 6244683"/>
              <a:gd name="connsiteX22" fmla="*/ 211873 w 4483374"/>
              <a:gd name="connsiteY22" fmla="*/ 5374888 h 6244683"/>
              <a:gd name="connsiteX23" fmla="*/ 234176 w 4483374"/>
              <a:gd name="connsiteY23" fmla="*/ 5464098 h 6244683"/>
              <a:gd name="connsiteX24" fmla="*/ 256478 w 4483374"/>
              <a:gd name="connsiteY24" fmla="*/ 5542157 h 6244683"/>
              <a:gd name="connsiteX25" fmla="*/ 301083 w 4483374"/>
              <a:gd name="connsiteY25" fmla="*/ 5642518 h 6244683"/>
              <a:gd name="connsiteX26" fmla="*/ 334537 w 4483374"/>
              <a:gd name="connsiteY26" fmla="*/ 5720576 h 6244683"/>
              <a:gd name="connsiteX27" fmla="*/ 412595 w 4483374"/>
              <a:gd name="connsiteY27" fmla="*/ 5843240 h 6244683"/>
              <a:gd name="connsiteX28" fmla="*/ 457200 w 4483374"/>
              <a:gd name="connsiteY28" fmla="*/ 5898996 h 6244683"/>
              <a:gd name="connsiteX29" fmla="*/ 512956 w 4483374"/>
              <a:gd name="connsiteY29" fmla="*/ 5932449 h 6244683"/>
              <a:gd name="connsiteX30" fmla="*/ 568712 w 4483374"/>
              <a:gd name="connsiteY30" fmla="*/ 6043961 h 6244683"/>
              <a:gd name="connsiteX31" fmla="*/ 724829 w 4483374"/>
              <a:gd name="connsiteY31" fmla="*/ 6144322 h 6244683"/>
              <a:gd name="connsiteX32" fmla="*/ 847493 w 4483374"/>
              <a:gd name="connsiteY32" fmla="*/ 6188927 h 6244683"/>
              <a:gd name="connsiteX33" fmla="*/ 925551 w 4483374"/>
              <a:gd name="connsiteY33" fmla="*/ 6200079 h 6244683"/>
              <a:gd name="connsiteX34" fmla="*/ 1605776 w 4483374"/>
              <a:gd name="connsiteY34" fmla="*/ 6211230 h 6244683"/>
              <a:gd name="connsiteX35" fmla="*/ 1806498 w 4483374"/>
              <a:gd name="connsiteY35" fmla="*/ 6244683 h 6244683"/>
              <a:gd name="connsiteX36" fmla="*/ 2241395 w 4483374"/>
              <a:gd name="connsiteY36" fmla="*/ 6233532 h 6244683"/>
              <a:gd name="connsiteX37" fmla="*/ 2319454 w 4483374"/>
              <a:gd name="connsiteY37" fmla="*/ 6222381 h 6244683"/>
              <a:gd name="connsiteX38" fmla="*/ 2653990 w 4483374"/>
              <a:gd name="connsiteY38" fmla="*/ 6188927 h 6244683"/>
              <a:gd name="connsiteX39" fmla="*/ 2821259 w 4483374"/>
              <a:gd name="connsiteY39" fmla="*/ 6166625 h 6244683"/>
              <a:gd name="connsiteX40" fmla="*/ 2943922 w 4483374"/>
              <a:gd name="connsiteY40" fmla="*/ 6144322 h 6244683"/>
              <a:gd name="connsiteX41" fmla="*/ 3378820 w 4483374"/>
              <a:gd name="connsiteY41" fmla="*/ 5988205 h 6244683"/>
              <a:gd name="connsiteX42" fmla="*/ 3836020 w 4483374"/>
              <a:gd name="connsiteY42" fmla="*/ 5843240 h 6244683"/>
              <a:gd name="connsiteX43" fmla="*/ 3992137 w 4483374"/>
              <a:gd name="connsiteY43" fmla="*/ 5709425 h 6244683"/>
              <a:gd name="connsiteX44" fmla="*/ 4036742 w 4483374"/>
              <a:gd name="connsiteY44" fmla="*/ 5609064 h 6244683"/>
              <a:gd name="connsiteX45" fmla="*/ 4047893 w 4483374"/>
              <a:gd name="connsiteY45" fmla="*/ 5553308 h 6244683"/>
              <a:gd name="connsiteX46" fmla="*/ 4304371 w 4483374"/>
              <a:gd name="connsiteY46" fmla="*/ 4995747 h 6244683"/>
              <a:gd name="connsiteX47" fmla="*/ 4415883 w 4483374"/>
              <a:gd name="connsiteY47" fmla="*/ 4650059 h 6244683"/>
              <a:gd name="connsiteX48" fmla="*/ 4482790 w 4483374"/>
              <a:gd name="connsiteY48" fmla="*/ 4326674 h 6244683"/>
              <a:gd name="connsiteX49" fmla="*/ 4438185 w 4483374"/>
              <a:gd name="connsiteY49" fmla="*/ 3891776 h 6244683"/>
              <a:gd name="connsiteX50" fmla="*/ 4282068 w 4483374"/>
              <a:gd name="connsiteY50" fmla="*/ 3635298 h 6244683"/>
              <a:gd name="connsiteX51" fmla="*/ 4293220 w 4483374"/>
              <a:gd name="connsiteY51" fmla="*/ 3010830 h 6244683"/>
              <a:gd name="connsiteX52" fmla="*/ 4304371 w 4483374"/>
              <a:gd name="connsiteY52" fmla="*/ 2899318 h 6244683"/>
              <a:gd name="connsiteX53" fmla="*/ 4315522 w 4483374"/>
              <a:gd name="connsiteY53" fmla="*/ 2620537 h 6244683"/>
              <a:gd name="connsiteX54" fmla="*/ 4304371 w 4483374"/>
              <a:gd name="connsiteY54" fmla="*/ 2352908 h 6244683"/>
              <a:gd name="connsiteX55" fmla="*/ 4282068 w 4483374"/>
              <a:gd name="connsiteY55" fmla="*/ 2230244 h 6244683"/>
              <a:gd name="connsiteX56" fmla="*/ 4270917 w 4483374"/>
              <a:gd name="connsiteY56" fmla="*/ 2185640 h 6244683"/>
              <a:gd name="connsiteX57" fmla="*/ 4181707 w 4483374"/>
              <a:gd name="connsiteY57" fmla="*/ 1884557 h 6244683"/>
              <a:gd name="connsiteX58" fmla="*/ 4081346 w 4483374"/>
              <a:gd name="connsiteY58" fmla="*/ 1594625 h 6244683"/>
              <a:gd name="connsiteX59" fmla="*/ 4047893 w 4483374"/>
              <a:gd name="connsiteY59" fmla="*/ 1170879 h 6244683"/>
              <a:gd name="connsiteX60" fmla="*/ 4003288 w 4483374"/>
              <a:gd name="connsiteY60" fmla="*/ 702527 h 6244683"/>
              <a:gd name="connsiteX61" fmla="*/ 3992137 w 4483374"/>
              <a:gd name="connsiteY61" fmla="*/ 669074 h 6244683"/>
              <a:gd name="connsiteX62" fmla="*/ 3936381 w 4483374"/>
              <a:gd name="connsiteY62" fmla="*/ 557561 h 6244683"/>
              <a:gd name="connsiteX63" fmla="*/ 3780263 w 4483374"/>
              <a:gd name="connsiteY63" fmla="*/ 379142 h 6244683"/>
              <a:gd name="connsiteX64" fmla="*/ 3713356 w 4483374"/>
              <a:gd name="connsiteY64" fmla="*/ 367991 h 6244683"/>
              <a:gd name="connsiteX65" fmla="*/ 3646449 w 4483374"/>
              <a:gd name="connsiteY65" fmla="*/ 345688 h 6244683"/>
              <a:gd name="connsiteX66" fmla="*/ 3601844 w 4483374"/>
              <a:gd name="connsiteY66" fmla="*/ 312235 h 6244683"/>
              <a:gd name="connsiteX67" fmla="*/ 3534937 w 4483374"/>
              <a:gd name="connsiteY67" fmla="*/ 267630 h 6244683"/>
              <a:gd name="connsiteX68" fmla="*/ 3479181 w 4483374"/>
              <a:gd name="connsiteY68" fmla="*/ 223025 h 6244683"/>
              <a:gd name="connsiteX69" fmla="*/ 3066585 w 4483374"/>
              <a:gd name="connsiteY69" fmla="*/ 189571 h 6244683"/>
              <a:gd name="connsiteX70" fmla="*/ 2798956 w 4483374"/>
              <a:gd name="connsiteY70" fmla="*/ 122664 h 6244683"/>
              <a:gd name="connsiteX71" fmla="*/ 2743200 w 4483374"/>
              <a:gd name="connsiteY71" fmla="*/ 100361 h 6244683"/>
              <a:gd name="connsiteX72" fmla="*/ 2653990 w 4483374"/>
              <a:gd name="connsiteY72" fmla="*/ 78059 h 6244683"/>
              <a:gd name="connsiteX73" fmla="*/ 2575932 w 4483374"/>
              <a:gd name="connsiteY73" fmla="*/ 44605 h 6244683"/>
              <a:gd name="connsiteX74" fmla="*/ 2542478 w 4483374"/>
              <a:gd name="connsiteY74" fmla="*/ 33454 h 6244683"/>
              <a:gd name="connsiteX75" fmla="*/ 2364059 w 4483374"/>
              <a:gd name="connsiteY75" fmla="*/ 22303 h 6244683"/>
              <a:gd name="connsiteX76" fmla="*/ 2286000 w 4483374"/>
              <a:gd name="connsiteY76" fmla="*/ 11152 h 6244683"/>
              <a:gd name="connsiteX77" fmla="*/ 2230244 w 4483374"/>
              <a:gd name="connsiteY77" fmla="*/ 0 h 6244683"/>
              <a:gd name="connsiteX78" fmla="*/ 2163337 w 4483374"/>
              <a:gd name="connsiteY78" fmla="*/ 11152 h 6244683"/>
              <a:gd name="connsiteX79" fmla="*/ 1728439 w 4483374"/>
              <a:gd name="connsiteY79" fmla="*/ 22303 h 6244683"/>
              <a:gd name="connsiteX80" fmla="*/ 1672683 w 4483374"/>
              <a:gd name="connsiteY80" fmla="*/ 33454 h 6244683"/>
              <a:gd name="connsiteX81" fmla="*/ 1483112 w 4483374"/>
              <a:gd name="connsiteY81" fmla="*/ 55757 h 6244683"/>
              <a:gd name="connsiteX82" fmla="*/ 1427356 w 4483374"/>
              <a:gd name="connsiteY82" fmla="*/ 78059 h 6244683"/>
              <a:gd name="connsiteX83" fmla="*/ 1338146 w 4483374"/>
              <a:gd name="connsiteY83" fmla="*/ 66908 h 62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483374" h="6244683">
                <a:moveTo>
                  <a:pt x="1338146" y="66908"/>
                </a:moveTo>
                <a:cubicBezTo>
                  <a:pt x="1239644" y="70625"/>
                  <a:pt x="1379909" y="63299"/>
                  <a:pt x="836342" y="100361"/>
                </a:cubicBezTo>
                <a:cubicBezTo>
                  <a:pt x="809344" y="102202"/>
                  <a:pt x="784430" y="115691"/>
                  <a:pt x="758283" y="122664"/>
                </a:cubicBezTo>
                <a:cubicBezTo>
                  <a:pt x="728666" y="130562"/>
                  <a:pt x="698810" y="137532"/>
                  <a:pt x="669073" y="144966"/>
                </a:cubicBezTo>
                <a:cubicBezTo>
                  <a:pt x="643054" y="159834"/>
                  <a:pt x="620088" y="182303"/>
                  <a:pt x="591015" y="189571"/>
                </a:cubicBezTo>
                <a:cubicBezTo>
                  <a:pt x="543997" y="201325"/>
                  <a:pt x="494247" y="195648"/>
                  <a:pt x="446049" y="200722"/>
                </a:cubicBezTo>
                <a:cubicBezTo>
                  <a:pt x="423563" y="203089"/>
                  <a:pt x="401444" y="208157"/>
                  <a:pt x="379142" y="211874"/>
                </a:cubicBezTo>
                <a:cubicBezTo>
                  <a:pt x="359597" y="219692"/>
                  <a:pt x="289756" y="242022"/>
                  <a:pt x="278781" y="267630"/>
                </a:cubicBezTo>
                <a:cubicBezTo>
                  <a:pt x="240347" y="357310"/>
                  <a:pt x="227097" y="456347"/>
                  <a:pt x="189571" y="546410"/>
                </a:cubicBezTo>
                <a:cubicBezTo>
                  <a:pt x="105727" y="747636"/>
                  <a:pt x="146113" y="633494"/>
                  <a:pt x="78059" y="892098"/>
                </a:cubicBezTo>
                <a:cubicBezTo>
                  <a:pt x="70625" y="962722"/>
                  <a:pt x="64151" y="1033454"/>
                  <a:pt x="55756" y="1103971"/>
                </a:cubicBezTo>
                <a:cubicBezTo>
                  <a:pt x="45564" y="1189583"/>
                  <a:pt x="31099" y="1274682"/>
                  <a:pt x="22302" y="1360449"/>
                </a:cubicBezTo>
                <a:cubicBezTo>
                  <a:pt x="10228" y="1478169"/>
                  <a:pt x="2697" y="1784033"/>
                  <a:pt x="0" y="1862254"/>
                </a:cubicBezTo>
                <a:cubicBezTo>
                  <a:pt x="91186" y="3583392"/>
                  <a:pt x="33283" y="2986812"/>
                  <a:pt x="100361" y="3657600"/>
                </a:cubicBezTo>
                <a:cubicBezTo>
                  <a:pt x="92927" y="3772829"/>
                  <a:pt x="80874" y="3887853"/>
                  <a:pt x="78059" y="4003288"/>
                </a:cubicBezTo>
                <a:cubicBezTo>
                  <a:pt x="77148" y="4040633"/>
                  <a:pt x="85828" y="4077597"/>
                  <a:pt x="89210" y="4114800"/>
                </a:cubicBezTo>
                <a:cubicBezTo>
                  <a:pt x="93262" y="4159376"/>
                  <a:pt x="97172" y="4203969"/>
                  <a:pt x="100361" y="4248615"/>
                </a:cubicBezTo>
                <a:cubicBezTo>
                  <a:pt x="104606" y="4308053"/>
                  <a:pt x="97059" y="4369225"/>
                  <a:pt x="111512" y="4427035"/>
                </a:cubicBezTo>
                <a:cubicBezTo>
                  <a:pt x="127256" y="4490013"/>
                  <a:pt x="156862" y="4549381"/>
                  <a:pt x="189571" y="4605454"/>
                </a:cubicBezTo>
                <a:cubicBezTo>
                  <a:pt x="209480" y="4639584"/>
                  <a:pt x="244663" y="4662511"/>
                  <a:pt x="267629" y="4694664"/>
                </a:cubicBezTo>
                <a:cubicBezTo>
                  <a:pt x="282122" y="4714954"/>
                  <a:pt x="289932" y="4739269"/>
                  <a:pt x="301083" y="4761571"/>
                </a:cubicBezTo>
                <a:cubicBezTo>
                  <a:pt x="263912" y="4854498"/>
                  <a:pt x="182914" y="4940488"/>
                  <a:pt x="189571" y="5040352"/>
                </a:cubicBezTo>
                <a:cubicBezTo>
                  <a:pt x="197005" y="5151864"/>
                  <a:pt x="200173" y="5263743"/>
                  <a:pt x="211873" y="5374888"/>
                </a:cubicBezTo>
                <a:cubicBezTo>
                  <a:pt x="215082" y="5405371"/>
                  <a:pt x="226278" y="5434481"/>
                  <a:pt x="234176" y="5464098"/>
                </a:cubicBezTo>
                <a:cubicBezTo>
                  <a:pt x="241149" y="5490245"/>
                  <a:pt x="247921" y="5516485"/>
                  <a:pt x="256478" y="5542157"/>
                </a:cubicBezTo>
                <a:cubicBezTo>
                  <a:pt x="276561" y="5602406"/>
                  <a:pt x="276800" y="5589096"/>
                  <a:pt x="301083" y="5642518"/>
                </a:cubicBezTo>
                <a:cubicBezTo>
                  <a:pt x="312797" y="5668289"/>
                  <a:pt x="321877" y="5695256"/>
                  <a:pt x="334537" y="5720576"/>
                </a:cubicBezTo>
                <a:cubicBezTo>
                  <a:pt x="345522" y="5742545"/>
                  <a:pt x="400809" y="5828508"/>
                  <a:pt x="412595" y="5843240"/>
                </a:cubicBezTo>
                <a:cubicBezTo>
                  <a:pt x="427463" y="5861825"/>
                  <a:pt x="439411" y="5883184"/>
                  <a:pt x="457200" y="5898996"/>
                </a:cubicBezTo>
                <a:cubicBezTo>
                  <a:pt x="473399" y="5913395"/>
                  <a:pt x="494371" y="5921298"/>
                  <a:pt x="512956" y="5932449"/>
                </a:cubicBezTo>
                <a:cubicBezTo>
                  <a:pt x="531541" y="5969620"/>
                  <a:pt x="544557" y="6010144"/>
                  <a:pt x="568712" y="6043961"/>
                </a:cubicBezTo>
                <a:cubicBezTo>
                  <a:pt x="591891" y="6076411"/>
                  <a:pt x="704093" y="6134991"/>
                  <a:pt x="724829" y="6144322"/>
                </a:cubicBezTo>
                <a:cubicBezTo>
                  <a:pt x="764504" y="6162176"/>
                  <a:pt x="805573" y="6177282"/>
                  <a:pt x="847493" y="6188927"/>
                </a:cubicBezTo>
                <a:cubicBezTo>
                  <a:pt x="872818" y="6195962"/>
                  <a:pt x="899279" y="6199306"/>
                  <a:pt x="925551" y="6200079"/>
                </a:cubicBezTo>
                <a:cubicBezTo>
                  <a:pt x="1152225" y="6206746"/>
                  <a:pt x="1379034" y="6207513"/>
                  <a:pt x="1605776" y="6211230"/>
                </a:cubicBezTo>
                <a:cubicBezTo>
                  <a:pt x="1672683" y="6222381"/>
                  <a:pt x="1738710" y="6242305"/>
                  <a:pt x="1806498" y="6244683"/>
                </a:cubicBezTo>
                <a:lnTo>
                  <a:pt x="2241395" y="6233532"/>
                </a:lnTo>
                <a:cubicBezTo>
                  <a:pt x="2267654" y="6232390"/>
                  <a:pt x="2293373" y="6225641"/>
                  <a:pt x="2319454" y="6222381"/>
                </a:cubicBezTo>
                <a:cubicBezTo>
                  <a:pt x="2520799" y="6197213"/>
                  <a:pt x="2473280" y="6202829"/>
                  <a:pt x="2653990" y="6188927"/>
                </a:cubicBezTo>
                <a:cubicBezTo>
                  <a:pt x="2738780" y="6160665"/>
                  <a:pt x="2641942" y="6190014"/>
                  <a:pt x="2821259" y="6166625"/>
                </a:cubicBezTo>
                <a:cubicBezTo>
                  <a:pt x="2862468" y="6161250"/>
                  <a:pt x="2903916" y="6155574"/>
                  <a:pt x="2943922" y="6144322"/>
                </a:cubicBezTo>
                <a:cubicBezTo>
                  <a:pt x="3519676" y="5982391"/>
                  <a:pt x="2862811" y="6149458"/>
                  <a:pt x="3378820" y="5988205"/>
                </a:cubicBezTo>
                <a:cubicBezTo>
                  <a:pt x="3444898" y="5967556"/>
                  <a:pt x="3729656" y="5915567"/>
                  <a:pt x="3836020" y="5843240"/>
                </a:cubicBezTo>
                <a:cubicBezTo>
                  <a:pt x="3892697" y="5804700"/>
                  <a:pt x="3940098" y="5754030"/>
                  <a:pt x="3992137" y="5709425"/>
                </a:cubicBezTo>
                <a:cubicBezTo>
                  <a:pt x="4007005" y="5675971"/>
                  <a:pt x="4024429" y="5643540"/>
                  <a:pt x="4036742" y="5609064"/>
                </a:cubicBezTo>
                <a:cubicBezTo>
                  <a:pt x="4043117" y="5591215"/>
                  <a:pt x="4040313" y="5570680"/>
                  <a:pt x="4047893" y="5553308"/>
                </a:cubicBezTo>
                <a:cubicBezTo>
                  <a:pt x="4129711" y="5365808"/>
                  <a:pt x="4241566" y="5190442"/>
                  <a:pt x="4304371" y="4995747"/>
                </a:cubicBezTo>
                <a:cubicBezTo>
                  <a:pt x="4341542" y="4880518"/>
                  <a:pt x="4388658" y="4768035"/>
                  <a:pt x="4415883" y="4650059"/>
                </a:cubicBezTo>
                <a:cubicBezTo>
                  <a:pt x="4462943" y="4446133"/>
                  <a:pt x="4440198" y="4553836"/>
                  <a:pt x="4482790" y="4326674"/>
                </a:cubicBezTo>
                <a:cubicBezTo>
                  <a:pt x="4479517" y="4231752"/>
                  <a:pt x="4499317" y="4010444"/>
                  <a:pt x="4438185" y="3891776"/>
                </a:cubicBezTo>
                <a:cubicBezTo>
                  <a:pt x="4392350" y="3802803"/>
                  <a:pt x="4334107" y="3720791"/>
                  <a:pt x="4282068" y="3635298"/>
                </a:cubicBezTo>
                <a:cubicBezTo>
                  <a:pt x="4285785" y="3427142"/>
                  <a:pt x="4286914" y="3218924"/>
                  <a:pt x="4293220" y="3010830"/>
                </a:cubicBezTo>
                <a:cubicBezTo>
                  <a:pt x="4294352" y="2973491"/>
                  <a:pt x="4302240" y="2936613"/>
                  <a:pt x="4304371" y="2899318"/>
                </a:cubicBezTo>
                <a:cubicBezTo>
                  <a:pt x="4309677" y="2806468"/>
                  <a:pt x="4311805" y="2713464"/>
                  <a:pt x="4315522" y="2620537"/>
                </a:cubicBezTo>
                <a:cubicBezTo>
                  <a:pt x="4311805" y="2531327"/>
                  <a:pt x="4311996" y="2441869"/>
                  <a:pt x="4304371" y="2352908"/>
                </a:cubicBezTo>
                <a:cubicBezTo>
                  <a:pt x="4300822" y="2311501"/>
                  <a:pt x="4290218" y="2270995"/>
                  <a:pt x="4282068" y="2230244"/>
                </a:cubicBezTo>
                <a:cubicBezTo>
                  <a:pt x="4279062" y="2215216"/>
                  <a:pt x="4275190" y="2200358"/>
                  <a:pt x="4270917" y="2185640"/>
                </a:cubicBezTo>
                <a:cubicBezTo>
                  <a:pt x="4241733" y="2085117"/>
                  <a:pt x="4207094" y="1986105"/>
                  <a:pt x="4181707" y="1884557"/>
                </a:cubicBezTo>
                <a:cubicBezTo>
                  <a:pt x="4115304" y="1618943"/>
                  <a:pt x="4222722" y="1857180"/>
                  <a:pt x="4081346" y="1594625"/>
                </a:cubicBezTo>
                <a:cubicBezTo>
                  <a:pt x="4054975" y="1410024"/>
                  <a:pt x="4067013" y="1508677"/>
                  <a:pt x="4047893" y="1170879"/>
                </a:cubicBezTo>
                <a:cubicBezTo>
                  <a:pt x="4031852" y="887478"/>
                  <a:pt x="4050242" y="972509"/>
                  <a:pt x="4003288" y="702527"/>
                </a:cubicBezTo>
                <a:cubicBezTo>
                  <a:pt x="4001274" y="690947"/>
                  <a:pt x="3997063" y="679746"/>
                  <a:pt x="3992137" y="669074"/>
                </a:cubicBezTo>
                <a:cubicBezTo>
                  <a:pt x="3974722" y="631341"/>
                  <a:pt x="3955737" y="594337"/>
                  <a:pt x="3936381" y="557561"/>
                </a:cubicBezTo>
                <a:cubicBezTo>
                  <a:pt x="3906015" y="499866"/>
                  <a:pt x="3859920" y="392418"/>
                  <a:pt x="3780263" y="379142"/>
                </a:cubicBezTo>
                <a:lnTo>
                  <a:pt x="3713356" y="367991"/>
                </a:lnTo>
                <a:cubicBezTo>
                  <a:pt x="3691054" y="360557"/>
                  <a:pt x="3667476" y="356201"/>
                  <a:pt x="3646449" y="345688"/>
                </a:cubicBezTo>
                <a:cubicBezTo>
                  <a:pt x="3629826" y="337376"/>
                  <a:pt x="3617070" y="322893"/>
                  <a:pt x="3601844" y="312235"/>
                </a:cubicBezTo>
                <a:cubicBezTo>
                  <a:pt x="3579885" y="296864"/>
                  <a:pt x="3556614" y="283395"/>
                  <a:pt x="3534937" y="267630"/>
                </a:cubicBezTo>
                <a:cubicBezTo>
                  <a:pt x="3515688" y="253631"/>
                  <a:pt x="3501625" y="230946"/>
                  <a:pt x="3479181" y="223025"/>
                </a:cubicBezTo>
                <a:cubicBezTo>
                  <a:pt x="3387884" y="190802"/>
                  <a:pt x="3114439" y="191485"/>
                  <a:pt x="3066585" y="189571"/>
                </a:cubicBezTo>
                <a:cubicBezTo>
                  <a:pt x="2979074" y="172069"/>
                  <a:pt x="2881482" y="155675"/>
                  <a:pt x="2798956" y="122664"/>
                </a:cubicBezTo>
                <a:cubicBezTo>
                  <a:pt x="2780371" y="115230"/>
                  <a:pt x="2762332" y="106248"/>
                  <a:pt x="2743200" y="100361"/>
                </a:cubicBezTo>
                <a:cubicBezTo>
                  <a:pt x="2713904" y="91347"/>
                  <a:pt x="2683069" y="87752"/>
                  <a:pt x="2653990" y="78059"/>
                </a:cubicBezTo>
                <a:cubicBezTo>
                  <a:pt x="2627134" y="69107"/>
                  <a:pt x="2602216" y="55118"/>
                  <a:pt x="2575932" y="44605"/>
                </a:cubicBezTo>
                <a:cubicBezTo>
                  <a:pt x="2565018" y="40239"/>
                  <a:pt x="2554168" y="34684"/>
                  <a:pt x="2542478" y="33454"/>
                </a:cubicBezTo>
                <a:cubicBezTo>
                  <a:pt x="2483216" y="27216"/>
                  <a:pt x="2423532" y="26020"/>
                  <a:pt x="2364059" y="22303"/>
                </a:cubicBezTo>
                <a:cubicBezTo>
                  <a:pt x="2338039" y="18586"/>
                  <a:pt x="2311926" y="15473"/>
                  <a:pt x="2286000" y="11152"/>
                </a:cubicBezTo>
                <a:cubicBezTo>
                  <a:pt x="2267304" y="8036"/>
                  <a:pt x="2249197" y="0"/>
                  <a:pt x="2230244" y="0"/>
                </a:cubicBezTo>
                <a:cubicBezTo>
                  <a:pt x="2207634" y="0"/>
                  <a:pt x="2185925" y="10148"/>
                  <a:pt x="2163337" y="11152"/>
                </a:cubicBezTo>
                <a:cubicBezTo>
                  <a:pt x="2018466" y="17591"/>
                  <a:pt x="1873405" y="18586"/>
                  <a:pt x="1728439" y="22303"/>
                </a:cubicBezTo>
                <a:cubicBezTo>
                  <a:pt x="1709854" y="26020"/>
                  <a:pt x="1691463" y="30893"/>
                  <a:pt x="1672683" y="33454"/>
                </a:cubicBezTo>
                <a:cubicBezTo>
                  <a:pt x="1609640" y="42051"/>
                  <a:pt x="1545712" y="44375"/>
                  <a:pt x="1483112" y="55757"/>
                </a:cubicBezTo>
                <a:cubicBezTo>
                  <a:pt x="1463418" y="59338"/>
                  <a:pt x="1446929" y="73865"/>
                  <a:pt x="1427356" y="78059"/>
                </a:cubicBezTo>
                <a:cubicBezTo>
                  <a:pt x="1394444" y="85112"/>
                  <a:pt x="1436648" y="63191"/>
                  <a:pt x="1338146" y="6690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3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5" grpId="0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1093315-4B23-D624-8ACF-9E1515AD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881064"/>
            <a:ext cx="3810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8890DA8D-23D3-2C19-C55A-0044FA38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914400"/>
            <a:ext cx="4014788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4836DCC5-5E31-5222-50D8-3921E63F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3581400"/>
            <a:ext cx="4138613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3DCE7383-DBC4-18C7-49FF-1D63D07A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3913188"/>
            <a:ext cx="4252913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28">
            <a:extLst>
              <a:ext uri="{FF2B5EF4-FFF2-40B4-BE49-F238E27FC236}">
                <a16:creationId xmlns:a16="http://schemas.microsoft.com/office/drawing/2014/main" id="{49BE25CB-202F-F479-3E5A-8E00010F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1"/>
            <a:ext cx="875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/>
              <a:t>Combining Oil Sprays with Crop Borders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4C3F2FE-3F9E-BB18-6C01-C270EAC5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" y="6491288"/>
            <a:ext cx="7212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err="1"/>
              <a:t>Boiteau</a:t>
            </a:r>
            <a:r>
              <a:rPr lang="en-US" altLang="en-US" sz="1800" dirty="0"/>
              <a:t>, G., M. Singh, and J. Lavoie. 2009. Pest </a:t>
            </a:r>
            <a:r>
              <a:rPr lang="en-US" altLang="en-US" sz="1800" dirty="0" err="1"/>
              <a:t>Manag</a:t>
            </a:r>
            <a:r>
              <a:rPr lang="en-US" altLang="en-US" sz="1800" dirty="0"/>
              <a:t>. Sci. 65: 255–259.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CF88501-CFBC-B066-D7DD-FBB9E44D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724" y="6491289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93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Rectangle 1300">
            <a:extLst>
              <a:ext uri="{FF2B5EF4-FFF2-40B4-BE49-F238E27FC236}">
                <a16:creationId xmlns:a16="http://schemas.microsoft.com/office/drawing/2014/main" id="{0A096962-4BA3-2BFE-B6CB-10CD17F2E330}"/>
              </a:ext>
            </a:extLst>
          </p:cNvPr>
          <p:cNvSpPr/>
          <p:nvPr/>
        </p:nvSpPr>
        <p:spPr>
          <a:xfrm>
            <a:off x="5653592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02" name="Group 671">
            <a:extLst>
              <a:ext uri="{FF2B5EF4-FFF2-40B4-BE49-F238E27FC236}">
                <a16:creationId xmlns:a16="http://schemas.microsoft.com/office/drawing/2014/main" id="{4B98D411-51EB-850E-3E57-B48916AC5651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2576033"/>
            <a:ext cx="1150938" cy="679450"/>
            <a:chOff x="2362200" y="2177780"/>
            <a:chExt cx="1066800" cy="489220"/>
          </a:xfrm>
        </p:grpSpPr>
        <p:sp>
          <p:nvSpPr>
            <p:cNvPr id="1303" name="Arc 1302">
              <a:extLst>
                <a:ext uri="{FF2B5EF4-FFF2-40B4-BE49-F238E27FC236}">
                  <a16:creationId xmlns:a16="http://schemas.microsoft.com/office/drawing/2014/main" id="{82B7A7E6-D3E8-C90F-EE88-C73F59C4EC3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4" name="Arc 1303">
              <a:extLst>
                <a:ext uri="{FF2B5EF4-FFF2-40B4-BE49-F238E27FC236}">
                  <a16:creationId xmlns:a16="http://schemas.microsoft.com/office/drawing/2014/main" id="{42AEFD81-1355-55B3-F260-19D56F353960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5" name="Diamond 1304">
              <a:extLst>
                <a:ext uri="{FF2B5EF4-FFF2-40B4-BE49-F238E27FC236}">
                  <a16:creationId xmlns:a16="http://schemas.microsoft.com/office/drawing/2014/main" id="{E94055C4-3896-2F52-3CA0-34AF7739091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6" name="Diamond 1305">
              <a:extLst>
                <a:ext uri="{FF2B5EF4-FFF2-40B4-BE49-F238E27FC236}">
                  <a16:creationId xmlns:a16="http://schemas.microsoft.com/office/drawing/2014/main" id="{805DFADD-846B-3CD8-ACCA-D0114675525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7" name="Diamond 1306">
              <a:extLst>
                <a:ext uri="{FF2B5EF4-FFF2-40B4-BE49-F238E27FC236}">
                  <a16:creationId xmlns:a16="http://schemas.microsoft.com/office/drawing/2014/main" id="{B2EB7B0E-A2A2-2658-DB5B-A2DBB532086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8" name="Diamond 1307">
              <a:extLst>
                <a:ext uri="{FF2B5EF4-FFF2-40B4-BE49-F238E27FC236}">
                  <a16:creationId xmlns:a16="http://schemas.microsoft.com/office/drawing/2014/main" id="{0FF2793A-E96E-CCF9-FC30-6003F7F877B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9" name="Diamond 1308">
              <a:extLst>
                <a:ext uri="{FF2B5EF4-FFF2-40B4-BE49-F238E27FC236}">
                  <a16:creationId xmlns:a16="http://schemas.microsoft.com/office/drawing/2014/main" id="{6D2D441F-592C-0945-9703-F34BD3BAB5E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0" name="Diamond 1309">
              <a:extLst>
                <a:ext uri="{FF2B5EF4-FFF2-40B4-BE49-F238E27FC236}">
                  <a16:creationId xmlns:a16="http://schemas.microsoft.com/office/drawing/2014/main" id="{B1F4E700-9C9B-3954-1482-DD267C32C13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1" name="Diamond 1310">
              <a:extLst>
                <a:ext uri="{FF2B5EF4-FFF2-40B4-BE49-F238E27FC236}">
                  <a16:creationId xmlns:a16="http://schemas.microsoft.com/office/drawing/2014/main" id="{1F264FFC-5277-C1CA-6C51-69079B150CE1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2" name="Diamond 1311">
              <a:extLst>
                <a:ext uri="{FF2B5EF4-FFF2-40B4-BE49-F238E27FC236}">
                  <a16:creationId xmlns:a16="http://schemas.microsoft.com/office/drawing/2014/main" id="{5946C830-CF8B-B186-58FA-2227CA9D3F0D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3" name="Diamond 1312">
              <a:extLst>
                <a:ext uri="{FF2B5EF4-FFF2-40B4-BE49-F238E27FC236}">
                  <a16:creationId xmlns:a16="http://schemas.microsoft.com/office/drawing/2014/main" id="{2044C255-5A62-3E63-452C-C7408F7ECAD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4" name="Diamond 1313">
              <a:extLst>
                <a:ext uri="{FF2B5EF4-FFF2-40B4-BE49-F238E27FC236}">
                  <a16:creationId xmlns:a16="http://schemas.microsoft.com/office/drawing/2014/main" id="{C49EDFDC-EB2E-8DA0-E0FF-CA6EA5B4AC4E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5" name="Diamond 1314">
              <a:extLst>
                <a:ext uri="{FF2B5EF4-FFF2-40B4-BE49-F238E27FC236}">
                  <a16:creationId xmlns:a16="http://schemas.microsoft.com/office/drawing/2014/main" id="{CC4149DA-4191-F541-89A0-CB1C6B28439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6" name="Diamond 1315">
              <a:extLst>
                <a:ext uri="{FF2B5EF4-FFF2-40B4-BE49-F238E27FC236}">
                  <a16:creationId xmlns:a16="http://schemas.microsoft.com/office/drawing/2014/main" id="{A40D6013-0E7A-30C1-8F79-A9E74F4801E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17" name="Straight Connector 1316">
              <a:extLst>
                <a:ext uri="{FF2B5EF4-FFF2-40B4-BE49-F238E27FC236}">
                  <a16:creationId xmlns:a16="http://schemas.microsoft.com/office/drawing/2014/main" id="{6B86CB57-0D02-D4DA-74A8-DD47A3AFC0D6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18" name="Group 672">
            <a:extLst>
              <a:ext uri="{FF2B5EF4-FFF2-40B4-BE49-F238E27FC236}">
                <a16:creationId xmlns:a16="http://schemas.microsoft.com/office/drawing/2014/main" id="{722CC1BD-F34F-9B78-431C-3588F48E9755}"/>
              </a:ext>
            </a:extLst>
          </p:cNvPr>
          <p:cNvGrpSpPr>
            <a:grpSpLocks/>
          </p:cNvGrpSpPr>
          <p:nvPr/>
        </p:nvGrpSpPr>
        <p:grpSpPr bwMode="auto">
          <a:xfrm>
            <a:off x="7107742" y="2576033"/>
            <a:ext cx="1150937" cy="679450"/>
            <a:chOff x="2362200" y="2177780"/>
            <a:chExt cx="1066800" cy="489220"/>
          </a:xfrm>
        </p:grpSpPr>
        <p:sp>
          <p:nvSpPr>
            <p:cNvPr id="1319" name="Arc 1318">
              <a:extLst>
                <a:ext uri="{FF2B5EF4-FFF2-40B4-BE49-F238E27FC236}">
                  <a16:creationId xmlns:a16="http://schemas.microsoft.com/office/drawing/2014/main" id="{800961F9-44BB-D207-C386-4713FDF7C23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0" name="Arc 1319">
              <a:extLst>
                <a:ext uri="{FF2B5EF4-FFF2-40B4-BE49-F238E27FC236}">
                  <a16:creationId xmlns:a16="http://schemas.microsoft.com/office/drawing/2014/main" id="{4F7F1997-FB79-7413-BA3D-91FC09119AFA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1" name="Diamond 1320">
              <a:extLst>
                <a:ext uri="{FF2B5EF4-FFF2-40B4-BE49-F238E27FC236}">
                  <a16:creationId xmlns:a16="http://schemas.microsoft.com/office/drawing/2014/main" id="{C77EC9A6-596A-5C4B-8E53-B7C2073C1B9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2" name="Diamond 1321">
              <a:extLst>
                <a:ext uri="{FF2B5EF4-FFF2-40B4-BE49-F238E27FC236}">
                  <a16:creationId xmlns:a16="http://schemas.microsoft.com/office/drawing/2014/main" id="{EF7AB640-C252-D5D6-E148-3BA76E0E17C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3" name="Diamond 1322">
              <a:extLst>
                <a:ext uri="{FF2B5EF4-FFF2-40B4-BE49-F238E27FC236}">
                  <a16:creationId xmlns:a16="http://schemas.microsoft.com/office/drawing/2014/main" id="{58815B81-287A-1198-235D-A1313587F34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4" name="Diamond 1323">
              <a:extLst>
                <a:ext uri="{FF2B5EF4-FFF2-40B4-BE49-F238E27FC236}">
                  <a16:creationId xmlns:a16="http://schemas.microsoft.com/office/drawing/2014/main" id="{3A4A4F30-550C-DD3E-253C-297E00353D6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5" name="Diamond 1324">
              <a:extLst>
                <a:ext uri="{FF2B5EF4-FFF2-40B4-BE49-F238E27FC236}">
                  <a16:creationId xmlns:a16="http://schemas.microsoft.com/office/drawing/2014/main" id="{11EF99B4-E8F1-162A-FC57-9B322B2388B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6" name="Diamond 1325">
              <a:extLst>
                <a:ext uri="{FF2B5EF4-FFF2-40B4-BE49-F238E27FC236}">
                  <a16:creationId xmlns:a16="http://schemas.microsoft.com/office/drawing/2014/main" id="{8E71A7C7-4770-ADBE-1740-B7E937B3759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7" name="Diamond 1326">
              <a:extLst>
                <a:ext uri="{FF2B5EF4-FFF2-40B4-BE49-F238E27FC236}">
                  <a16:creationId xmlns:a16="http://schemas.microsoft.com/office/drawing/2014/main" id="{0580E017-29CA-1634-85EE-49364856ADB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8" name="Diamond 1327">
              <a:extLst>
                <a:ext uri="{FF2B5EF4-FFF2-40B4-BE49-F238E27FC236}">
                  <a16:creationId xmlns:a16="http://schemas.microsoft.com/office/drawing/2014/main" id="{0D3493A3-BFFE-0F2D-6DFD-AD7B51871D3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9" name="Diamond 1328">
              <a:extLst>
                <a:ext uri="{FF2B5EF4-FFF2-40B4-BE49-F238E27FC236}">
                  <a16:creationId xmlns:a16="http://schemas.microsoft.com/office/drawing/2014/main" id="{FF5244A1-1F1D-EACF-809D-9E67D91FCC3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0" name="Diamond 1329">
              <a:extLst>
                <a:ext uri="{FF2B5EF4-FFF2-40B4-BE49-F238E27FC236}">
                  <a16:creationId xmlns:a16="http://schemas.microsoft.com/office/drawing/2014/main" id="{CF07DA66-94C5-E154-97AB-0675BBED135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1" name="Diamond 1330">
              <a:extLst>
                <a:ext uri="{FF2B5EF4-FFF2-40B4-BE49-F238E27FC236}">
                  <a16:creationId xmlns:a16="http://schemas.microsoft.com/office/drawing/2014/main" id="{666FA6AB-3097-E65D-F1D5-0C46665FF486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" name="Diamond 1331">
              <a:extLst>
                <a:ext uri="{FF2B5EF4-FFF2-40B4-BE49-F238E27FC236}">
                  <a16:creationId xmlns:a16="http://schemas.microsoft.com/office/drawing/2014/main" id="{2C2DAD54-8591-DECA-0EEE-3DB724BAFD4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33" name="Straight Connector 1332">
              <a:extLst>
                <a:ext uri="{FF2B5EF4-FFF2-40B4-BE49-F238E27FC236}">
                  <a16:creationId xmlns:a16="http://schemas.microsoft.com/office/drawing/2014/main" id="{A19D7193-AE2E-D292-331C-6A15F83A06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34" name="Group 688">
            <a:extLst>
              <a:ext uri="{FF2B5EF4-FFF2-40B4-BE49-F238E27FC236}">
                <a16:creationId xmlns:a16="http://schemas.microsoft.com/office/drawing/2014/main" id="{32E0E800-D224-6C42-437D-ABC0DCB391F5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2576033"/>
            <a:ext cx="1150938" cy="679450"/>
            <a:chOff x="2362200" y="2177780"/>
            <a:chExt cx="1066800" cy="489220"/>
          </a:xfrm>
        </p:grpSpPr>
        <p:sp>
          <p:nvSpPr>
            <p:cNvPr id="1335" name="Arc 1334">
              <a:extLst>
                <a:ext uri="{FF2B5EF4-FFF2-40B4-BE49-F238E27FC236}">
                  <a16:creationId xmlns:a16="http://schemas.microsoft.com/office/drawing/2014/main" id="{94837264-E22A-B546-D382-1BF0373A5CF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6" name="Arc 1335">
              <a:extLst>
                <a:ext uri="{FF2B5EF4-FFF2-40B4-BE49-F238E27FC236}">
                  <a16:creationId xmlns:a16="http://schemas.microsoft.com/office/drawing/2014/main" id="{83439CF9-7E8A-48BB-DB5D-F64CFC53AB7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7" name="Diamond 1336">
              <a:extLst>
                <a:ext uri="{FF2B5EF4-FFF2-40B4-BE49-F238E27FC236}">
                  <a16:creationId xmlns:a16="http://schemas.microsoft.com/office/drawing/2014/main" id="{C2CACF6A-B6D3-BECA-EA1F-E02FC8D0427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8" name="Diamond 1337">
              <a:extLst>
                <a:ext uri="{FF2B5EF4-FFF2-40B4-BE49-F238E27FC236}">
                  <a16:creationId xmlns:a16="http://schemas.microsoft.com/office/drawing/2014/main" id="{1C07D440-4DA0-6CE4-80E3-1E313B06EB9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9" name="Diamond 1338">
              <a:extLst>
                <a:ext uri="{FF2B5EF4-FFF2-40B4-BE49-F238E27FC236}">
                  <a16:creationId xmlns:a16="http://schemas.microsoft.com/office/drawing/2014/main" id="{979D2E8E-6B3F-A62F-FB31-393DE13CF965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0" name="Diamond 1339">
              <a:extLst>
                <a:ext uri="{FF2B5EF4-FFF2-40B4-BE49-F238E27FC236}">
                  <a16:creationId xmlns:a16="http://schemas.microsoft.com/office/drawing/2014/main" id="{550F3874-DA6F-02AD-1D1C-EA2381707DB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1" name="Diamond 1340">
              <a:extLst>
                <a:ext uri="{FF2B5EF4-FFF2-40B4-BE49-F238E27FC236}">
                  <a16:creationId xmlns:a16="http://schemas.microsoft.com/office/drawing/2014/main" id="{14D13E05-C6E1-213B-E79A-362BD2D0000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2" name="Diamond 1341">
              <a:extLst>
                <a:ext uri="{FF2B5EF4-FFF2-40B4-BE49-F238E27FC236}">
                  <a16:creationId xmlns:a16="http://schemas.microsoft.com/office/drawing/2014/main" id="{D878A625-1D7C-48BD-0929-B8BCCBB2D9C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3" name="Diamond 1342">
              <a:extLst>
                <a:ext uri="{FF2B5EF4-FFF2-40B4-BE49-F238E27FC236}">
                  <a16:creationId xmlns:a16="http://schemas.microsoft.com/office/drawing/2014/main" id="{15FA3C88-301C-B88C-14FB-0ABDEFFDE48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4" name="Diamond 1343">
              <a:extLst>
                <a:ext uri="{FF2B5EF4-FFF2-40B4-BE49-F238E27FC236}">
                  <a16:creationId xmlns:a16="http://schemas.microsoft.com/office/drawing/2014/main" id="{B0F930C5-4C30-196B-E300-6BED8BEE036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5" name="Diamond 1344">
              <a:extLst>
                <a:ext uri="{FF2B5EF4-FFF2-40B4-BE49-F238E27FC236}">
                  <a16:creationId xmlns:a16="http://schemas.microsoft.com/office/drawing/2014/main" id="{7E293C82-1F40-F529-004D-C13C2A272F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6" name="Diamond 1345">
              <a:extLst>
                <a:ext uri="{FF2B5EF4-FFF2-40B4-BE49-F238E27FC236}">
                  <a16:creationId xmlns:a16="http://schemas.microsoft.com/office/drawing/2014/main" id="{4831A7ED-C24B-6ABB-2472-E14B283FC4C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7" name="Diamond 1346">
              <a:extLst>
                <a:ext uri="{FF2B5EF4-FFF2-40B4-BE49-F238E27FC236}">
                  <a16:creationId xmlns:a16="http://schemas.microsoft.com/office/drawing/2014/main" id="{57441AF3-0154-525F-CBA7-68B684A1B0A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8" name="Diamond 1347">
              <a:extLst>
                <a:ext uri="{FF2B5EF4-FFF2-40B4-BE49-F238E27FC236}">
                  <a16:creationId xmlns:a16="http://schemas.microsoft.com/office/drawing/2014/main" id="{232C5DAE-3653-270D-14E1-17C39DD96E2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B89CE0B1-BB0C-75CC-ACC4-9CC57764F51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50" name="Group 752">
            <a:extLst>
              <a:ext uri="{FF2B5EF4-FFF2-40B4-BE49-F238E27FC236}">
                <a16:creationId xmlns:a16="http://schemas.microsoft.com/office/drawing/2014/main" id="{B4E09EB6-823F-EA70-2907-C180E035E80E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3255483"/>
            <a:ext cx="1150938" cy="679450"/>
            <a:chOff x="2362200" y="2177780"/>
            <a:chExt cx="1066800" cy="489220"/>
          </a:xfrm>
        </p:grpSpPr>
        <p:sp>
          <p:nvSpPr>
            <p:cNvPr id="1351" name="Arc 1350">
              <a:extLst>
                <a:ext uri="{FF2B5EF4-FFF2-40B4-BE49-F238E27FC236}">
                  <a16:creationId xmlns:a16="http://schemas.microsoft.com/office/drawing/2014/main" id="{6E884AE9-0832-7429-0142-81D8026D67B0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2" name="Arc 1351">
              <a:extLst>
                <a:ext uri="{FF2B5EF4-FFF2-40B4-BE49-F238E27FC236}">
                  <a16:creationId xmlns:a16="http://schemas.microsoft.com/office/drawing/2014/main" id="{4E4B6E92-1E3E-CB98-5B0F-C6A04FC5C0D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3" name="Diamond 1352">
              <a:extLst>
                <a:ext uri="{FF2B5EF4-FFF2-40B4-BE49-F238E27FC236}">
                  <a16:creationId xmlns:a16="http://schemas.microsoft.com/office/drawing/2014/main" id="{08F46093-B7BE-3343-490F-AB53D42BF52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4" name="Diamond 1353">
              <a:extLst>
                <a:ext uri="{FF2B5EF4-FFF2-40B4-BE49-F238E27FC236}">
                  <a16:creationId xmlns:a16="http://schemas.microsoft.com/office/drawing/2014/main" id="{3B08FCED-98A1-49DF-AA71-265DFC41BC6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5" name="Diamond 1354">
              <a:extLst>
                <a:ext uri="{FF2B5EF4-FFF2-40B4-BE49-F238E27FC236}">
                  <a16:creationId xmlns:a16="http://schemas.microsoft.com/office/drawing/2014/main" id="{0E13CE9D-B3B2-6C73-D7B5-894E7E4C791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6" name="Diamond 1355">
              <a:extLst>
                <a:ext uri="{FF2B5EF4-FFF2-40B4-BE49-F238E27FC236}">
                  <a16:creationId xmlns:a16="http://schemas.microsoft.com/office/drawing/2014/main" id="{ADA40447-040E-4E2F-470C-8DE5042E7C5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7" name="Diamond 1356">
              <a:extLst>
                <a:ext uri="{FF2B5EF4-FFF2-40B4-BE49-F238E27FC236}">
                  <a16:creationId xmlns:a16="http://schemas.microsoft.com/office/drawing/2014/main" id="{52BF15CA-19E9-B718-D477-8861A70AE39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8" name="Diamond 1357">
              <a:extLst>
                <a:ext uri="{FF2B5EF4-FFF2-40B4-BE49-F238E27FC236}">
                  <a16:creationId xmlns:a16="http://schemas.microsoft.com/office/drawing/2014/main" id="{89532303-01A7-A996-FA71-527E573FC9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9" name="Diamond 1358">
              <a:extLst>
                <a:ext uri="{FF2B5EF4-FFF2-40B4-BE49-F238E27FC236}">
                  <a16:creationId xmlns:a16="http://schemas.microsoft.com/office/drawing/2014/main" id="{20F153FF-BEB3-EFD7-86B2-48EC7A62861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0" name="Diamond 1359">
              <a:extLst>
                <a:ext uri="{FF2B5EF4-FFF2-40B4-BE49-F238E27FC236}">
                  <a16:creationId xmlns:a16="http://schemas.microsoft.com/office/drawing/2014/main" id="{EA75BF4C-11CD-1809-28B0-FCF67A691A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1" name="Diamond 1360">
              <a:extLst>
                <a:ext uri="{FF2B5EF4-FFF2-40B4-BE49-F238E27FC236}">
                  <a16:creationId xmlns:a16="http://schemas.microsoft.com/office/drawing/2014/main" id="{E19F6B48-FC1E-1A61-777B-0BDA9FE2D3AA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2" name="Diamond 1361">
              <a:extLst>
                <a:ext uri="{FF2B5EF4-FFF2-40B4-BE49-F238E27FC236}">
                  <a16:creationId xmlns:a16="http://schemas.microsoft.com/office/drawing/2014/main" id="{E3A5F39C-746E-629E-3338-A76A1FA6B11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3" name="Diamond 1362">
              <a:extLst>
                <a:ext uri="{FF2B5EF4-FFF2-40B4-BE49-F238E27FC236}">
                  <a16:creationId xmlns:a16="http://schemas.microsoft.com/office/drawing/2014/main" id="{CFBDFDB7-4806-AE09-D0A5-C35F60B91F7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4" name="Diamond 1363">
              <a:extLst>
                <a:ext uri="{FF2B5EF4-FFF2-40B4-BE49-F238E27FC236}">
                  <a16:creationId xmlns:a16="http://schemas.microsoft.com/office/drawing/2014/main" id="{B555FF50-8F3E-F2A1-5778-C3C1189765C2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65" name="Straight Connector 1364">
              <a:extLst>
                <a:ext uri="{FF2B5EF4-FFF2-40B4-BE49-F238E27FC236}">
                  <a16:creationId xmlns:a16="http://schemas.microsoft.com/office/drawing/2014/main" id="{EF19DF32-29D4-E1CB-0601-9C935AD52D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66" name="Group 768">
            <a:extLst>
              <a:ext uri="{FF2B5EF4-FFF2-40B4-BE49-F238E27FC236}">
                <a16:creationId xmlns:a16="http://schemas.microsoft.com/office/drawing/2014/main" id="{7BC6D173-4123-935C-5595-DA7F0B00EA6C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3255483"/>
            <a:ext cx="1150937" cy="679450"/>
            <a:chOff x="2362200" y="2177780"/>
            <a:chExt cx="1066800" cy="489220"/>
          </a:xfrm>
        </p:grpSpPr>
        <p:sp>
          <p:nvSpPr>
            <p:cNvPr id="1367" name="Arc 1366">
              <a:extLst>
                <a:ext uri="{FF2B5EF4-FFF2-40B4-BE49-F238E27FC236}">
                  <a16:creationId xmlns:a16="http://schemas.microsoft.com/office/drawing/2014/main" id="{E6C4FA2D-0EC5-ECD4-D796-985A3B5B4844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8" name="Arc 1367">
              <a:extLst>
                <a:ext uri="{FF2B5EF4-FFF2-40B4-BE49-F238E27FC236}">
                  <a16:creationId xmlns:a16="http://schemas.microsoft.com/office/drawing/2014/main" id="{FAFE6B0D-C1A2-7AFC-E2A0-71112512A175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9" name="Diamond 1368">
              <a:extLst>
                <a:ext uri="{FF2B5EF4-FFF2-40B4-BE49-F238E27FC236}">
                  <a16:creationId xmlns:a16="http://schemas.microsoft.com/office/drawing/2014/main" id="{B0D96E65-5AC7-C976-8430-FF4290AC516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0" name="Diamond 1369">
              <a:extLst>
                <a:ext uri="{FF2B5EF4-FFF2-40B4-BE49-F238E27FC236}">
                  <a16:creationId xmlns:a16="http://schemas.microsoft.com/office/drawing/2014/main" id="{F4736383-30A1-5E3C-6ED3-01529866778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1" name="Diamond 1370">
              <a:extLst>
                <a:ext uri="{FF2B5EF4-FFF2-40B4-BE49-F238E27FC236}">
                  <a16:creationId xmlns:a16="http://schemas.microsoft.com/office/drawing/2014/main" id="{F193A028-CEC2-4660-B9F0-32C4DD8F752C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2" name="Diamond 1371">
              <a:extLst>
                <a:ext uri="{FF2B5EF4-FFF2-40B4-BE49-F238E27FC236}">
                  <a16:creationId xmlns:a16="http://schemas.microsoft.com/office/drawing/2014/main" id="{FA93CE20-06BB-645C-92CB-DB80F5CA9D7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3" name="Diamond 1372">
              <a:extLst>
                <a:ext uri="{FF2B5EF4-FFF2-40B4-BE49-F238E27FC236}">
                  <a16:creationId xmlns:a16="http://schemas.microsoft.com/office/drawing/2014/main" id="{089ACDD8-A0B1-1C7C-0818-949F635C0CE1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4" name="Diamond 1373">
              <a:extLst>
                <a:ext uri="{FF2B5EF4-FFF2-40B4-BE49-F238E27FC236}">
                  <a16:creationId xmlns:a16="http://schemas.microsoft.com/office/drawing/2014/main" id="{8801BAFE-2121-F23C-A8B3-334C2325582C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5" name="Diamond 1374">
              <a:extLst>
                <a:ext uri="{FF2B5EF4-FFF2-40B4-BE49-F238E27FC236}">
                  <a16:creationId xmlns:a16="http://schemas.microsoft.com/office/drawing/2014/main" id="{10212E81-1DB6-C33B-53BC-142D618CA10F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6" name="Diamond 1375">
              <a:extLst>
                <a:ext uri="{FF2B5EF4-FFF2-40B4-BE49-F238E27FC236}">
                  <a16:creationId xmlns:a16="http://schemas.microsoft.com/office/drawing/2014/main" id="{0A84F6D5-7EE8-489A-2C38-FE85016D3FB1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7" name="Diamond 1376">
              <a:extLst>
                <a:ext uri="{FF2B5EF4-FFF2-40B4-BE49-F238E27FC236}">
                  <a16:creationId xmlns:a16="http://schemas.microsoft.com/office/drawing/2014/main" id="{5440401A-CC54-1996-9CFB-F6D8EB15AF4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8" name="Diamond 1377">
              <a:extLst>
                <a:ext uri="{FF2B5EF4-FFF2-40B4-BE49-F238E27FC236}">
                  <a16:creationId xmlns:a16="http://schemas.microsoft.com/office/drawing/2014/main" id="{70917901-42BB-3117-574A-14713001AE9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9" name="Diamond 1378">
              <a:extLst>
                <a:ext uri="{FF2B5EF4-FFF2-40B4-BE49-F238E27FC236}">
                  <a16:creationId xmlns:a16="http://schemas.microsoft.com/office/drawing/2014/main" id="{913F2699-CB0C-9BE3-A003-E2995F2583F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0" name="Diamond 1379">
              <a:extLst>
                <a:ext uri="{FF2B5EF4-FFF2-40B4-BE49-F238E27FC236}">
                  <a16:creationId xmlns:a16="http://schemas.microsoft.com/office/drawing/2014/main" id="{DFD1BE76-DC6C-C7C5-841F-EFB0655C315A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81" name="Straight Connector 1380">
              <a:extLst>
                <a:ext uri="{FF2B5EF4-FFF2-40B4-BE49-F238E27FC236}">
                  <a16:creationId xmlns:a16="http://schemas.microsoft.com/office/drawing/2014/main" id="{A84A9EE8-ED82-FBAB-24EB-E1830CAEEC71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82" name="Group 784">
            <a:extLst>
              <a:ext uri="{FF2B5EF4-FFF2-40B4-BE49-F238E27FC236}">
                <a16:creationId xmlns:a16="http://schemas.microsoft.com/office/drawing/2014/main" id="{FF93FDA1-60B8-6CA9-3FAA-C271504FC177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3255483"/>
            <a:ext cx="1150938" cy="679450"/>
            <a:chOff x="2362200" y="2177780"/>
            <a:chExt cx="1066800" cy="489220"/>
          </a:xfrm>
        </p:grpSpPr>
        <p:sp>
          <p:nvSpPr>
            <p:cNvPr id="1383" name="Arc 1382">
              <a:extLst>
                <a:ext uri="{FF2B5EF4-FFF2-40B4-BE49-F238E27FC236}">
                  <a16:creationId xmlns:a16="http://schemas.microsoft.com/office/drawing/2014/main" id="{E515418E-2DCA-34F9-035E-93E839CCDE0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4" name="Arc 1383">
              <a:extLst>
                <a:ext uri="{FF2B5EF4-FFF2-40B4-BE49-F238E27FC236}">
                  <a16:creationId xmlns:a16="http://schemas.microsoft.com/office/drawing/2014/main" id="{2BE777B1-29AB-B825-40F0-CA8E988EFA1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5" name="Diamond 1384">
              <a:extLst>
                <a:ext uri="{FF2B5EF4-FFF2-40B4-BE49-F238E27FC236}">
                  <a16:creationId xmlns:a16="http://schemas.microsoft.com/office/drawing/2014/main" id="{9B7D62C8-7610-C7D3-83D2-9B38B6C03F4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6" name="Diamond 1385">
              <a:extLst>
                <a:ext uri="{FF2B5EF4-FFF2-40B4-BE49-F238E27FC236}">
                  <a16:creationId xmlns:a16="http://schemas.microsoft.com/office/drawing/2014/main" id="{BFEC9CD1-B4F8-FDA2-E2C9-D1EF81F7039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7" name="Diamond 1386">
              <a:extLst>
                <a:ext uri="{FF2B5EF4-FFF2-40B4-BE49-F238E27FC236}">
                  <a16:creationId xmlns:a16="http://schemas.microsoft.com/office/drawing/2014/main" id="{A4166C7E-F5E4-4ECD-A111-8A533A51A2A3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8" name="Diamond 1387">
              <a:extLst>
                <a:ext uri="{FF2B5EF4-FFF2-40B4-BE49-F238E27FC236}">
                  <a16:creationId xmlns:a16="http://schemas.microsoft.com/office/drawing/2014/main" id="{01EAD2FB-7549-34A8-57B8-B276DFB00B9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9" name="Diamond 1388">
              <a:extLst>
                <a:ext uri="{FF2B5EF4-FFF2-40B4-BE49-F238E27FC236}">
                  <a16:creationId xmlns:a16="http://schemas.microsoft.com/office/drawing/2014/main" id="{F64147CB-C87C-541B-1E15-2A8987AC816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0" name="Diamond 1389">
              <a:extLst>
                <a:ext uri="{FF2B5EF4-FFF2-40B4-BE49-F238E27FC236}">
                  <a16:creationId xmlns:a16="http://schemas.microsoft.com/office/drawing/2014/main" id="{FD38E7B1-F597-5967-0874-116F2DCAA52D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1" name="Diamond 1390">
              <a:extLst>
                <a:ext uri="{FF2B5EF4-FFF2-40B4-BE49-F238E27FC236}">
                  <a16:creationId xmlns:a16="http://schemas.microsoft.com/office/drawing/2014/main" id="{78740B19-4619-32FB-180C-72E52744FF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2" name="Diamond 1391">
              <a:extLst>
                <a:ext uri="{FF2B5EF4-FFF2-40B4-BE49-F238E27FC236}">
                  <a16:creationId xmlns:a16="http://schemas.microsoft.com/office/drawing/2014/main" id="{12320926-24D7-6A98-5D64-A43323496ECC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3" name="Diamond 1392">
              <a:extLst>
                <a:ext uri="{FF2B5EF4-FFF2-40B4-BE49-F238E27FC236}">
                  <a16:creationId xmlns:a16="http://schemas.microsoft.com/office/drawing/2014/main" id="{0FD5A8B3-09BA-2A3B-9E30-4ED6824E480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4" name="Diamond 1393">
              <a:extLst>
                <a:ext uri="{FF2B5EF4-FFF2-40B4-BE49-F238E27FC236}">
                  <a16:creationId xmlns:a16="http://schemas.microsoft.com/office/drawing/2014/main" id="{6A91372E-65DF-8271-F2F5-B4DB1CB2165D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5" name="Diamond 1394">
              <a:extLst>
                <a:ext uri="{FF2B5EF4-FFF2-40B4-BE49-F238E27FC236}">
                  <a16:creationId xmlns:a16="http://schemas.microsoft.com/office/drawing/2014/main" id="{2B99A669-0370-D25C-34EC-836624560FF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6" name="Diamond 1395">
              <a:extLst>
                <a:ext uri="{FF2B5EF4-FFF2-40B4-BE49-F238E27FC236}">
                  <a16:creationId xmlns:a16="http://schemas.microsoft.com/office/drawing/2014/main" id="{55660564-1EC2-BF30-49D9-18B28E84F177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BB56E573-527A-E665-1645-7671BE17083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98" name="Group 800">
            <a:extLst>
              <a:ext uri="{FF2B5EF4-FFF2-40B4-BE49-F238E27FC236}">
                <a16:creationId xmlns:a16="http://schemas.microsoft.com/office/drawing/2014/main" id="{50B264EB-3E4C-E9BE-C942-0F17A90D7A73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4001608"/>
            <a:ext cx="1150938" cy="679450"/>
            <a:chOff x="2362200" y="2177780"/>
            <a:chExt cx="1066800" cy="489220"/>
          </a:xfrm>
        </p:grpSpPr>
        <p:sp>
          <p:nvSpPr>
            <p:cNvPr id="1399" name="Arc 1398">
              <a:extLst>
                <a:ext uri="{FF2B5EF4-FFF2-40B4-BE49-F238E27FC236}">
                  <a16:creationId xmlns:a16="http://schemas.microsoft.com/office/drawing/2014/main" id="{4A5D4CC1-5EB1-0B9A-02E4-6AA8C813270A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0" name="Arc 1399">
              <a:extLst>
                <a:ext uri="{FF2B5EF4-FFF2-40B4-BE49-F238E27FC236}">
                  <a16:creationId xmlns:a16="http://schemas.microsoft.com/office/drawing/2014/main" id="{572EB322-0B3E-D94D-AE03-3DCF22FCD81C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1" name="Diamond 1400">
              <a:extLst>
                <a:ext uri="{FF2B5EF4-FFF2-40B4-BE49-F238E27FC236}">
                  <a16:creationId xmlns:a16="http://schemas.microsoft.com/office/drawing/2014/main" id="{F7CF884E-B156-FC52-6C43-78EF2861FBB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2" name="Diamond 1401">
              <a:extLst>
                <a:ext uri="{FF2B5EF4-FFF2-40B4-BE49-F238E27FC236}">
                  <a16:creationId xmlns:a16="http://schemas.microsoft.com/office/drawing/2014/main" id="{5D180BCD-F610-401B-2368-3076CFF7EC0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3" name="Diamond 1402">
              <a:extLst>
                <a:ext uri="{FF2B5EF4-FFF2-40B4-BE49-F238E27FC236}">
                  <a16:creationId xmlns:a16="http://schemas.microsoft.com/office/drawing/2014/main" id="{E8DB90AA-9C82-CB50-13CC-8EF218C745C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4" name="Diamond 1403">
              <a:extLst>
                <a:ext uri="{FF2B5EF4-FFF2-40B4-BE49-F238E27FC236}">
                  <a16:creationId xmlns:a16="http://schemas.microsoft.com/office/drawing/2014/main" id="{2A249F3F-569F-0F69-DA27-C826212F2EB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5" name="Diamond 1404">
              <a:extLst>
                <a:ext uri="{FF2B5EF4-FFF2-40B4-BE49-F238E27FC236}">
                  <a16:creationId xmlns:a16="http://schemas.microsoft.com/office/drawing/2014/main" id="{C2A10C86-0C77-1AA3-F93F-9BB4EAEB8FC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6" name="Diamond 1405">
              <a:extLst>
                <a:ext uri="{FF2B5EF4-FFF2-40B4-BE49-F238E27FC236}">
                  <a16:creationId xmlns:a16="http://schemas.microsoft.com/office/drawing/2014/main" id="{61A0F29C-8E5F-06D0-B6CC-5D60F186345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7" name="Diamond 1406">
              <a:extLst>
                <a:ext uri="{FF2B5EF4-FFF2-40B4-BE49-F238E27FC236}">
                  <a16:creationId xmlns:a16="http://schemas.microsoft.com/office/drawing/2014/main" id="{A21BA660-304C-B9D9-2A55-6364FB62439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8" name="Diamond 1407">
              <a:extLst>
                <a:ext uri="{FF2B5EF4-FFF2-40B4-BE49-F238E27FC236}">
                  <a16:creationId xmlns:a16="http://schemas.microsoft.com/office/drawing/2014/main" id="{5694CFC5-12A0-39CA-1F0D-461C02D26CE6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9" name="Diamond 1408">
              <a:extLst>
                <a:ext uri="{FF2B5EF4-FFF2-40B4-BE49-F238E27FC236}">
                  <a16:creationId xmlns:a16="http://schemas.microsoft.com/office/drawing/2014/main" id="{38E46F39-730A-98D1-B39E-2B39ED71B4A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0" name="Diamond 1409">
              <a:extLst>
                <a:ext uri="{FF2B5EF4-FFF2-40B4-BE49-F238E27FC236}">
                  <a16:creationId xmlns:a16="http://schemas.microsoft.com/office/drawing/2014/main" id="{7088DD10-1510-541D-70BB-EE7D4C36385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1" name="Diamond 1410">
              <a:extLst>
                <a:ext uri="{FF2B5EF4-FFF2-40B4-BE49-F238E27FC236}">
                  <a16:creationId xmlns:a16="http://schemas.microsoft.com/office/drawing/2014/main" id="{5AC64A59-E742-F8BE-A82A-21AD78F311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2" name="Diamond 1411">
              <a:extLst>
                <a:ext uri="{FF2B5EF4-FFF2-40B4-BE49-F238E27FC236}">
                  <a16:creationId xmlns:a16="http://schemas.microsoft.com/office/drawing/2014/main" id="{0D529E17-677A-8778-3978-0BC105C9776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13" name="Straight Connector 1412">
              <a:extLst>
                <a:ext uri="{FF2B5EF4-FFF2-40B4-BE49-F238E27FC236}">
                  <a16:creationId xmlns:a16="http://schemas.microsoft.com/office/drawing/2014/main" id="{ECA39D81-2092-B218-7D65-7CF689A1DF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414" name="Arc 1413">
            <a:extLst>
              <a:ext uri="{FF2B5EF4-FFF2-40B4-BE49-F238E27FC236}">
                <a16:creationId xmlns:a16="http://schemas.microsoft.com/office/drawing/2014/main" id="{D40E248C-21D9-016D-9C3E-3DF79EC38BD3}"/>
              </a:ext>
            </a:extLst>
          </p:cNvPr>
          <p:cNvSpPr/>
          <p:nvPr/>
        </p:nvSpPr>
        <p:spPr bwMode="auto">
          <a:xfrm>
            <a:off x="7107742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5" name="Arc 1414">
            <a:extLst>
              <a:ext uri="{FF2B5EF4-FFF2-40B4-BE49-F238E27FC236}">
                <a16:creationId xmlns:a16="http://schemas.microsoft.com/office/drawing/2014/main" id="{3BAA9C36-017D-6A46-0C95-F1FA13C2AAF8}"/>
              </a:ext>
            </a:extLst>
          </p:cNvPr>
          <p:cNvSpPr/>
          <p:nvPr/>
        </p:nvSpPr>
        <p:spPr bwMode="auto">
          <a:xfrm flipH="1">
            <a:off x="7682416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6" name="Diamond 1415">
            <a:extLst>
              <a:ext uri="{FF2B5EF4-FFF2-40B4-BE49-F238E27FC236}">
                <a16:creationId xmlns:a16="http://schemas.microsoft.com/office/drawing/2014/main" id="{0991F6D6-C282-7C93-780F-29E059331AA1}"/>
              </a:ext>
            </a:extLst>
          </p:cNvPr>
          <p:cNvSpPr/>
          <p:nvPr/>
        </p:nvSpPr>
        <p:spPr bwMode="auto">
          <a:xfrm rot="20442725">
            <a:off x="7955467" y="4085746"/>
            <a:ext cx="274637" cy="8255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7" name="Diamond 1416">
            <a:extLst>
              <a:ext uri="{FF2B5EF4-FFF2-40B4-BE49-F238E27FC236}">
                <a16:creationId xmlns:a16="http://schemas.microsoft.com/office/drawing/2014/main" id="{F24F6DD0-0FB9-2385-1C66-3E610CEA2CFF}"/>
              </a:ext>
            </a:extLst>
          </p:cNvPr>
          <p:cNvSpPr/>
          <p:nvPr/>
        </p:nvSpPr>
        <p:spPr bwMode="auto">
          <a:xfrm rot="1131927">
            <a:off x="7917366" y="4001608"/>
            <a:ext cx="93662" cy="19050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8" name="Diamond 1417">
            <a:extLst>
              <a:ext uri="{FF2B5EF4-FFF2-40B4-BE49-F238E27FC236}">
                <a16:creationId xmlns:a16="http://schemas.microsoft.com/office/drawing/2014/main" id="{026FF23D-5031-5FBE-4572-23400610432B}"/>
              </a:ext>
            </a:extLst>
          </p:cNvPr>
          <p:cNvSpPr/>
          <p:nvPr/>
        </p:nvSpPr>
        <p:spPr bwMode="auto">
          <a:xfrm rot="17331927">
            <a:off x="7988804" y="4117496"/>
            <a:ext cx="90487" cy="1920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9" name="Diamond 1418">
            <a:extLst>
              <a:ext uri="{FF2B5EF4-FFF2-40B4-BE49-F238E27FC236}">
                <a16:creationId xmlns:a16="http://schemas.microsoft.com/office/drawing/2014/main" id="{49201998-8EEF-6F80-2E14-C99CED8634F8}"/>
              </a:ext>
            </a:extLst>
          </p:cNvPr>
          <p:cNvSpPr/>
          <p:nvPr/>
        </p:nvSpPr>
        <p:spPr bwMode="auto">
          <a:xfrm>
            <a:off x="7818942" y="4031772"/>
            <a:ext cx="84137" cy="1619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0" name="Diamond 1419">
            <a:extLst>
              <a:ext uri="{FF2B5EF4-FFF2-40B4-BE49-F238E27FC236}">
                <a16:creationId xmlns:a16="http://schemas.microsoft.com/office/drawing/2014/main" id="{ACD45F8C-D64C-3146-B96B-6D9B0DA5ACDA}"/>
              </a:ext>
            </a:extLst>
          </p:cNvPr>
          <p:cNvSpPr/>
          <p:nvPr/>
        </p:nvSpPr>
        <p:spPr bwMode="auto">
          <a:xfrm rot="20420771">
            <a:off x="7847516" y="4176233"/>
            <a:ext cx="82550" cy="1730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1" name="Diamond 1420">
            <a:extLst>
              <a:ext uri="{FF2B5EF4-FFF2-40B4-BE49-F238E27FC236}">
                <a16:creationId xmlns:a16="http://schemas.microsoft.com/office/drawing/2014/main" id="{A02768CC-87FC-999A-E79A-F99E0B2D29E1}"/>
              </a:ext>
            </a:extLst>
          </p:cNvPr>
          <p:cNvSpPr/>
          <p:nvPr/>
        </p:nvSpPr>
        <p:spPr bwMode="auto">
          <a:xfrm>
            <a:off x="7763379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2" name="Diamond 1421">
            <a:extLst>
              <a:ext uri="{FF2B5EF4-FFF2-40B4-BE49-F238E27FC236}">
                <a16:creationId xmlns:a16="http://schemas.microsoft.com/office/drawing/2014/main" id="{6FB40A03-9FF9-9858-C344-739C18CF06C2}"/>
              </a:ext>
            </a:extLst>
          </p:cNvPr>
          <p:cNvSpPr/>
          <p:nvPr/>
        </p:nvSpPr>
        <p:spPr bwMode="auto">
          <a:xfrm>
            <a:off x="7763379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3" name="Diamond 1422">
            <a:extLst>
              <a:ext uri="{FF2B5EF4-FFF2-40B4-BE49-F238E27FC236}">
                <a16:creationId xmlns:a16="http://schemas.microsoft.com/office/drawing/2014/main" id="{68274C6E-E226-540F-48F1-25DB7EA02F19}"/>
              </a:ext>
            </a:extLst>
          </p:cNvPr>
          <p:cNvSpPr/>
          <p:nvPr/>
        </p:nvSpPr>
        <p:spPr bwMode="auto">
          <a:xfrm>
            <a:off x="7134728" y="4220684"/>
            <a:ext cx="273050" cy="1365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4" name="Diamond 1423">
            <a:extLst>
              <a:ext uri="{FF2B5EF4-FFF2-40B4-BE49-F238E27FC236}">
                <a16:creationId xmlns:a16="http://schemas.microsoft.com/office/drawing/2014/main" id="{6F5CEC75-602D-2DE9-9E00-736AF32091D0}"/>
              </a:ext>
            </a:extLst>
          </p:cNvPr>
          <p:cNvSpPr/>
          <p:nvPr/>
        </p:nvSpPr>
        <p:spPr bwMode="auto">
          <a:xfrm rot="1313557">
            <a:off x="7337928" y="4260372"/>
            <a:ext cx="109538" cy="22383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5" name="Diamond 1424">
            <a:extLst>
              <a:ext uri="{FF2B5EF4-FFF2-40B4-BE49-F238E27FC236}">
                <a16:creationId xmlns:a16="http://schemas.microsoft.com/office/drawing/2014/main" id="{1801D6A1-3458-A093-2899-260F2A78C5A6}"/>
              </a:ext>
            </a:extLst>
          </p:cNvPr>
          <p:cNvSpPr/>
          <p:nvPr/>
        </p:nvSpPr>
        <p:spPr bwMode="auto">
          <a:xfrm rot="21112835">
            <a:off x="7480804" y="4093683"/>
            <a:ext cx="136525" cy="2428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6" name="Diamond 1425">
            <a:extLst>
              <a:ext uri="{FF2B5EF4-FFF2-40B4-BE49-F238E27FC236}">
                <a16:creationId xmlns:a16="http://schemas.microsoft.com/office/drawing/2014/main" id="{7A248687-3386-92BA-0BE0-EC3E79BC2404}"/>
              </a:ext>
            </a:extLst>
          </p:cNvPr>
          <p:cNvSpPr/>
          <p:nvPr/>
        </p:nvSpPr>
        <p:spPr bwMode="auto">
          <a:xfrm rot="2404406">
            <a:off x="7417304" y="4317522"/>
            <a:ext cx="136525" cy="24288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7" name="Diamond 1426">
            <a:extLst>
              <a:ext uri="{FF2B5EF4-FFF2-40B4-BE49-F238E27FC236}">
                <a16:creationId xmlns:a16="http://schemas.microsoft.com/office/drawing/2014/main" id="{63CD7424-A550-3D06-2200-99C788B07736}"/>
              </a:ext>
            </a:extLst>
          </p:cNvPr>
          <p:cNvSpPr/>
          <p:nvPr/>
        </p:nvSpPr>
        <p:spPr bwMode="auto">
          <a:xfrm rot="20196487">
            <a:off x="7339517" y="4071458"/>
            <a:ext cx="111125" cy="2238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428" name="Straight Connector 1427">
            <a:extLst>
              <a:ext uri="{FF2B5EF4-FFF2-40B4-BE49-F238E27FC236}">
                <a16:creationId xmlns:a16="http://schemas.microsoft.com/office/drawing/2014/main" id="{30AEED1F-5B09-768B-490F-E5ECBF8DAEAA}"/>
              </a:ext>
            </a:extLst>
          </p:cNvPr>
          <p:cNvCxnSpPr/>
          <p:nvPr/>
        </p:nvCxnSpPr>
        <p:spPr bwMode="auto">
          <a:xfrm>
            <a:off x="7682416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1429" name="Group 832">
            <a:extLst>
              <a:ext uri="{FF2B5EF4-FFF2-40B4-BE49-F238E27FC236}">
                <a16:creationId xmlns:a16="http://schemas.microsoft.com/office/drawing/2014/main" id="{0C48CD7D-9FD2-3974-6565-C72004CC4616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4001608"/>
            <a:ext cx="1150938" cy="679450"/>
            <a:chOff x="2362200" y="2177780"/>
            <a:chExt cx="1066800" cy="489220"/>
          </a:xfrm>
        </p:grpSpPr>
        <p:sp>
          <p:nvSpPr>
            <p:cNvPr id="1430" name="Arc 1429">
              <a:extLst>
                <a:ext uri="{FF2B5EF4-FFF2-40B4-BE49-F238E27FC236}">
                  <a16:creationId xmlns:a16="http://schemas.microsoft.com/office/drawing/2014/main" id="{463AFA3E-6A99-982D-CC70-1FDA929E193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1" name="Arc 1430">
              <a:extLst>
                <a:ext uri="{FF2B5EF4-FFF2-40B4-BE49-F238E27FC236}">
                  <a16:creationId xmlns:a16="http://schemas.microsoft.com/office/drawing/2014/main" id="{3E2C1525-585D-F57B-C99A-9EA9414D63D8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2" name="Diamond 1431">
              <a:extLst>
                <a:ext uri="{FF2B5EF4-FFF2-40B4-BE49-F238E27FC236}">
                  <a16:creationId xmlns:a16="http://schemas.microsoft.com/office/drawing/2014/main" id="{3EF608DF-CA1A-782B-1C52-0F35E6E35C0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3" name="Diamond 1432">
              <a:extLst>
                <a:ext uri="{FF2B5EF4-FFF2-40B4-BE49-F238E27FC236}">
                  <a16:creationId xmlns:a16="http://schemas.microsoft.com/office/drawing/2014/main" id="{5B0BB9FA-9059-AD57-64E1-826449C862E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4" name="Diamond 1433">
              <a:extLst>
                <a:ext uri="{FF2B5EF4-FFF2-40B4-BE49-F238E27FC236}">
                  <a16:creationId xmlns:a16="http://schemas.microsoft.com/office/drawing/2014/main" id="{B67A51F0-F8B7-5F2F-6EC1-1460D7AA45AE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5" name="Diamond 1434">
              <a:extLst>
                <a:ext uri="{FF2B5EF4-FFF2-40B4-BE49-F238E27FC236}">
                  <a16:creationId xmlns:a16="http://schemas.microsoft.com/office/drawing/2014/main" id="{2322E682-0ADA-66EC-9054-3F8F84C05C0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6" name="Diamond 1435">
              <a:extLst>
                <a:ext uri="{FF2B5EF4-FFF2-40B4-BE49-F238E27FC236}">
                  <a16:creationId xmlns:a16="http://schemas.microsoft.com/office/drawing/2014/main" id="{2CA5A299-DBB0-FDB2-5DFA-C8884688D2A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7" name="Diamond 1436">
              <a:extLst>
                <a:ext uri="{FF2B5EF4-FFF2-40B4-BE49-F238E27FC236}">
                  <a16:creationId xmlns:a16="http://schemas.microsoft.com/office/drawing/2014/main" id="{8A14EAE5-AAA7-28C4-0687-77A14D8A2654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8" name="Diamond 1437">
              <a:extLst>
                <a:ext uri="{FF2B5EF4-FFF2-40B4-BE49-F238E27FC236}">
                  <a16:creationId xmlns:a16="http://schemas.microsoft.com/office/drawing/2014/main" id="{42A3A528-E7F8-579F-71E3-F27A4A9B02D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9" name="Diamond 1438">
              <a:extLst>
                <a:ext uri="{FF2B5EF4-FFF2-40B4-BE49-F238E27FC236}">
                  <a16:creationId xmlns:a16="http://schemas.microsoft.com/office/drawing/2014/main" id="{8DE9F283-C1DC-5F83-7EFC-A70E0762486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0" name="Diamond 1439">
              <a:extLst>
                <a:ext uri="{FF2B5EF4-FFF2-40B4-BE49-F238E27FC236}">
                  <a16:creationId xmlns:a16="http://schemas.microsoft.com/office/drawing/2014/main" id="{239FB4B0-AE2D-75BD-821E-9B9DD8ECCA3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1" name="Diamond 1440">
              <a:extLst>
                <a:ext uri="{FF2B5EF4-FFF2-40B4-BE49-F238E27FC236}">
                  <a16:creationId xmlns:a16="http://schemas.microsoft.com/office/drawing/2014/main" id="{ED4795DB-2016-C5A0-473A-21D16B8FD5B7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2" name="Diamond 1441">
              <a:extLst>
                <a:ext uri="{FF2B5EF4-FFF2-40B4-BE49-F238E27FC236}">
                  <a16:creationId xmlns:a16="http://schemas.microsoft.com/office/drawing/2014/main" id="{96CD4339-3A62-1EDF-8450-2C4BD14A2B2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3" name="Diamond 1442">
              <a:extLst>
                <a:ext uri="{FF2B5EF4-FFF2-40B4-BE49-F238E27FC236}">
                  <a16:creationId xmlns:a16="http://schemas.microsoft.com/office/drawing/2014/main" id="{8AF2CBD0-6EA8-BF09-977F-CE0B8878730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2ACDD39D-EBEE-A1A8-B2D6-6DD57D34655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45" name="Group 848">
            <a:extLst>
              <a:ext uri="{FF2B5EF4-FFF2-40B4-BE49-F238E27FC236}">
                <a16:creationId xmlns:a16="http://schemas.microsoft.com/office/drawing/2014/main" id="{E7B48324-B218-7A78-5AC4-0AA45683F9BA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4681058"/>
            <a:ext cx="1150938" cy="679450"/>
            <a:chOff x="2362200" y="2177780"/>
            <a:chExt cx="1066800" cy="489220"/>
          </a:xfrm>
        </p:grpSpPr>
        <p:sp>
          <p:nvSpPr>
            <p:cNvPr id="1446" name="Arc 1445">
              <a:extLst>
                <a:ext uri="{FF2B5EF4-FFF2-40B4-BE49-F238E27FC236}">
                  <a16:creationId xmlns:a16="http://schemas.microsoft.com/office/drawing/2014/main" id="{BC2E675A-6D00-2CBB-54C7-8097C74C6D5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7" name="Arc 1446">
              <a:extLst>
                <a:ext uri="{FF2B5EF4-FFF2-40B4-BE49-F238E27FC236}">
                  <a16:creationId xmlns:a16="http://schemas.microsoft.com/office/drawing/2014/main" id="{A70D51C7-64ED-552A-150E-85D491A8DF9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8" name="Diamond 1447">
              <a:extLst>
                <a:ext uri="{FF2B5EF4-FFF2-40B4-BE49-F238E27FC236}">
                  <a16:creationId xmlns:a16="http://schemas.microsoft.com/office/drawing/2014/main" id="{82412D3E-45A3-1FF2-D0DC-E726C4AF978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9" name="Diamond 1448">
              <a:extLst>
                <a:ext uri="{FF2B5EF4-FFF2-40B4-BE49-F238E27FC236}">
                  <a16:creationId xmlns:a16="http://schemas.microsoft.com/office/drawing/2014/main" id="{EC8F7FD7-8D37-AA88-238B-4DACD022F01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0" name="Diamond 1449">
              <a:extLst>
                <a:ext uri="{FF2B5EF4-FFF2-40B4-BE49-F238E27FC236}">
                  <a16:creationId xmlns:a16="http://schemas.microsoft.com/office/drawing/2014/main" id="{A24EAAE4-29E9-F0B9-C332-493B571F251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1" name="Diamond 1450">
              <a:extLst>
                <a:ext uri="{FF2B5EF4-FFF2-40B4-BE49-F238E27FC236}">
                  <a16:creationId xmlns:a16="http://schemas.microsoft.com/office/drawing/2014/main" id="{ED68D3B1-014E-DB0B-420C-08ECDAC8E08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2" name="Diamond 1451">
              <a:extLst>
                <a:ext uri="{FF2B5EF4-FFF2-40B4-BE49-F238E27FC236}">
                  <a16:creationId xmlns:a16="http://schemas.microsoft.com/office/drawing/2014/main" id="{8B6DDB8D-E346-04DD-709D-78658A2FA138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3" name="Diamond 1452">
              <a:extLst>
                <a:ext uri="{FF2B5EF4-FFF2-40B4-BE49-F238E27FC236}">
                  <a16:creationId xmlns:a16="http://schemas.microsoft.com/office/drawing/2014/main" id="{85B47D35-07CA-3AEC-7202-30754626DB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4" name="Diamond 1453">
              <a:extLst>
                <a:ext uri="{FF2B5EF4-FFF2-40B4-BE49-F238E27FC236}">
                  <a16:creationId xmlns:a16="http://schemas.microsoft.com/office/drawing/2014/main" id="{6395A511-D3E5-A950-9CF2-90F68EEA97C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5" name="Diamond 1454">
              <a:extLst>
                <a:ext uri="{FF2B5EF4-FFF2-40B4-BE49-F238E27FC236}">
                  <a16:creationId xmlns:a16="http://schemas.microsoft.com/office/drawing/2014/main" id="{F1809BEF-19D1-F574-E504-A9917FB108BA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6" name="Diamond 1455">
              <a:extLst>
                <a:ext uri="{FF2B5EF4-FFF2-40B4-BE49-F238E27FC236}">
                  <a16:creationId xmlns:a16="http://schemas.microsoft.com/office/drawing/2014/main" id="{E02E9CA1-7F7C-A9BB-2786-069F1E598B6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7" name="Diamond 1456">
              <a:extLst>
                <a:ext uri="{FF2B5EF4-FFF2-40B4-BE49-F238E27FC236}">
                  <a16:creationId xmlns:a16="http://schemas.microsoft.com/office/drawing/2014/main" id="{392DAEB7-4058-DD4D-BEE7-3F7B537035A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8" name="Diamond 1457">
              <a:extLst>
                <a:ext uri="{FF2B5EF4-FFF2-40B4-BE49-F238E27FC236}">
                  <a16:creationId xmlns:a16="http://schemas.microsoft.com/office/drawing/2014/main" id="{DB6DD1B6-323D-A30F-0974-0FBAB98B8432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9" name="Diamond 1458">
              <a:extLst>
                <a:ext uri="{FF2B5EF4-FFF2-40B4-BE49-F238E27FC236}">
                  <a16:creationId xmlns:a16="http://schemas.microsoft.com/office/drawing/2014/main" id="{5FD16FB2-265F-A462-21D6-4024C7DE3D94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60" name="Straight Connector 1459">
              <a:extLst>
                <a:ext uri="{FF2B5EF4-FFF2-40B4-BE49-F238E27FC236}">
                  <a16:creationId xmlns:a16="http://schemas.microsoft.com/office/drawing/2014/main" id="{AAA2D0D6-785A-F205-9921-4D812671A61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61" name="Group 864">
            <a:extLst>
              <a:ext uri="{FF2B5EF4-FFF2-40B4-BE49-F238E27FC236}">
                <a16:creationId xmlns:a16="http://schemas.microsoft.com/office/drawing/2014/main" id="{659352B5-00EC-E292-4AB9-F430C4FEDA6F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4681058"/>
            <a:ext cx="1150937" cy="679450"/>
            <a:chOff x="2362200" y="2177780"/>
            <a:chExt cx="1066800" cy="489220"/>
          </a:xfrm>
        </p:grpSpPr>
        <p:sp>
          <p:nvSpPr>
            <p:cNvPr id="1462" name="Arc 1461">
              <a:extLst>
                <a:ext uri="{FF2B5EF4-FFF2-40B4-BE49-F238E27FC236}">
                  <a16:creationId xmlns:a16="http://schemas.microsoft.com/office/drawing/2014/main" id="{5B1673D0-F8DB-7F20-2390-B77D98A7123F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3" name="Arc 1462">
              <a:extLst>
                <a:ext uri="{FF2B5EF4-FFF2-40B4-BE49-F238E27FC236}">
                  <a16:creationId xmlns:a16="http://schemas.microsoft.com/office/drawing/2014/main" id="{72B64F75-644D-1EA7-407F-5FEF2C619A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4" name="Diamond 1463">
              <a:extLst>
                <a:ext uri="{FF2B5EF4-FFF2-40B4-BE49-F238E27FC236}">
                  <a16:creationId xmlns:a16="http://schemas.microsoft.com/office/drawing/2014/main" id="{FB7EFEEB-C3B6-755E-0136-3465C2CA8A7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5" name="Diamond 1464">
              <a:extLst>
                <a:ext uri="{FF2B5EF4-FFF2-40B4-BE49-F238E27FC236}">
                  <a16:creationId xmlns:a16="http://schemas.microsoft.com/office/drawing/2014/main" id="{6422C26B-B153-12EC-33A2-041AC2E0CA58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6" name="Diamond 1465">
              <a:extLst>
                <a:ext uri="{FF2B5EF4-FFF2-40B4-BE49-F238E27FC236}">
                  <a16:creationId xmlns:a16="http://schemas.microsoft.com/office/drawing/2014/main" id="{7B8C5719-7C63-064B-12F2-EBABD06C15D6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7" name="Diamond 1466">
              <a:extLst>
                <a:ext uri="{FF2B5EF4-FFF2-40B4-BE49-F238E27FC236}">
                  <a16:creationId xmlns:a16="http://schemas.microsoft.com/office/drawing/2014/main" id="{D7C45D78-1FDA-B8CA-B851-B7B859E32FD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8" name="Diamond 1467">
              <a:extLst>
                <a:ext uri="{FF2B5EF4-FFF2-40B4-BE49-F238E27FC236}">
                  <a16:creationId xmlns:a16="http://schemas.microsoft.com/office/drawing/2014/main" id="{34C1D684-384E-2C20-614F-C866BEDE099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9" name="Diamond 1468">
              <a:extLst>
                <a:ext uri="{FF2B5EF4-FFF2-40B4-BE49-F238E27FC236}">
                  <a16:creationId xmlns:a16="http://schemas.microsoft.com/office/drawing/2014/main" id="{383984FF-CAC7-61FE-6A95-550A9C46376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0" name="Diamond 1469">
              <a:extLst>
                <a:ext uri="{FF2B5EF4-FFF2-40B4-BE49-F238E27FC236}">
                  <a16:creationId xmlns:a16="http://schemas.microsoft.com/office/drawing/2014/main" id="{1FB942BD-8A63-B312-E1EC-2BCB634E45C3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1" name="Diamond 1470">
              <a:extLst>
                <a:ext uri="{FF2B5EF4-FFF2-40B4-BE49-F238E27FC236}">
                  <a16:creationId xmlns:a16="http://schemas.microsoft.com/office/drawing/2014/main" id="{EFCBF838-A606-730C-18D2-78C9F3994D86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2" name="Diamond 1471">
              <a:extLst>
                <a:ext uri="{FF2B5EF4-FFF2-40B4-BE49-F238E27FC236}">
                  <a16:creationId xmlns:a16="http://schemas.microsoft.com/office/drawing/2014/main" id="{C1F4E2AE-77A4-CF15-527A-4DEC70AE0657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3" name="Diamond 1472">
              <a:extLst>
                <a:ext uri="{FF2B5EF4-FFF2-40B4-BE49-F238E27FC236}">
                  <a16:creationId xmlns:a16="http://schemas.microsoft.com/office/drawing/2014/main" id="{124B1DEE-AD55-589C-0BBE-C30DB412CAEE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4" name="Diamond 1473">
              <a:extLst>
                <a:ext uri="{FF2B5EF4-FFF2-40B4-BE49-F238E27FC236}">
                  <a16:creationId xmlns:a16="http://schemas.microsoft.com/office/drawing/2014/main" id="{DC80C815-F59C-8DC7-BE04-728E0AEA020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5" name="Diamond 1474">
              <a:extLst>
                <a:ext uri="{FF2B5EF4-FFF2-40B4-BE49-F238E27FC236}">
                  <a16:creationId xmlns:a16="http://schemas.microsoft.com/office/drawing/2014/main" id="{73DD044A-D4B5-715E-A968-B5498A0A5CBF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6" name="Straight Connector 1475">
              <a:extLst>
                <a:ext uri="{FF2B5EF4-FFF2-40B4-BE49-F238E27FC236}">
                  <a16:creationId xmlns:a16="http://schemas.microsoft.com/office/drawing/2014/main" id="{5FBAF636-7245-C0D0-1FA3-FCD1CB42F023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77" name="Group 880">
            <a:extLst>
              <a:ext uri="{FF2B5EF4-FFF2-40B4-BE49-F238E27FC236}">
                <a16:creationId xmlns:a16="http://schemas.microsoft.com/office/drawing/2014/main" id="{DBE24533-E331-428B-D7A6-2B8CAF76FA79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4681058"/>
            <a:ext cx="1150938" cy="679450"/>
            <a:chOff x="2362200" y="2177780"/>
            <a:chExt cx="1066800" cy="489220"/>
          </a:xfrm>
        </p:grpSpPr>
        <p:sp>
          <p:nvSpPr>
            <p:cNvPr id="1478" name="Arc 1477">
              <a:extLst>
                <a:ext uri="{FF2B5EF4-FFF2-40B4-BE49-F238E27FC236}">
                  <a16:creationId xmlns:a16="http://schemas.microsoft.com/office/drawing/2014/main" id="{BE71B1DF-BA81-8987-62E7-7A42AFD1420D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9" name="Arc 1478">
              <a:extLst>
                <a:ext uri="{FF2B5EF4-FFF2-40B4-BE49-F238E27FC236}">
                  <a16:creationId xmlns:a16="http://schemas.microsoft.com/office/drawing/2014/main" id="{3B3D07CD-3DE7-DA35-8DEA-8005D1FABE99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0" name="Diamond 1479">
              <a:extLst>
                <a:ext uri="{FF2B5EF4-FFF2-40B4-BE49-F238E27FC236}">
                  <a16:creationId xmlns:a16="http://schemas.microsoft.com/office/drawing/2014/main" id="{D06B8DF3-20E6-7D56-AE6A-690730EFAD96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1" name="Diamond 1480">
              <a:extLst>
                <a:ext uri="{FF2B5EF4-FFF2-40B4-BE49-F238E27FC236}">
                  <a16:creationId xmlns:a16="http://schemas.microsoft.com/office/drawing/2014/main" id="{417F6FF7-FA9F-45D6-2E6A-48E2E099E1EC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2" name="Diamond 1481">
              <a:extLst>
                <a:ext uri="{FF2B5EF4-FFF2-40B4-BE49-F238E27FC236}">
                  <a16:creationId xmlns:a16="http://schemas.microsoft.com/office/drawing/2014/main" id="{0F18FEC2-71A9-DA54-6DD9-5AE16EE0EC0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3" name="Diamond 1482">
              <a:extLst>
                <a:ext uri="{FF2B5EF4-FFF2-40B4-BE49-F238E27FC236}">
                  <a16:creationId xmlns:a16="http://schemas.microsoft.com/office/drawing/2014/main" id="{55714700-F5E8-9419-9B50-65497A1B769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4" name="Diamond 1483">
              <a:extLst>
                <a:ext uri="{FF2B5EF4-FFF2-40B4-BE49-F238E27FC236}">
                  <a16:creationId xmlns:a16="http://schemas.microsoft.com/office/drawing/2014/main" id="{67854C9C-4443-C737-FC5C-8428F9EE1D4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5" name="Diamond 1484">
              <a:extLst>
                <a:ext uri="{FF2B5EF4-FFF2-40B4-BE49-F238E27FC236}">
                  <a16:creationId xmlns:a16="http://schemas.microsoft.com/office/drawing/2014/main" id="{B1DE4DC6-D63B-1625-4CE5-BBC5EBF94C4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6" name="Diamond 1485">
              <a:extLst>
                <a:ext uri="{FF2B5EF4-FFF2-40B4-BE49-F238E27FC236}">
                  <a16:creationId xmlns:a16="http://schemas.microsoft.com/office/drawing/2014/main" id="{29403CF5-8F00-B7F4-9A4F-8F3E3908D115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7" name="Diamond 1486">
              <a:extLst>
                <a:ext uri="{FF2B5EF4-FFF2-40B4-BE49-F238E27FC236}">
                  <a16:creationId xmlns:a16="http://schemas.microsoft.com/office/drawing/2014/main" id="{FEA9686B-0213-B2C7-5E16-C5F71FC2E19E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8" name="Diamond 1487">
              <a:extLst>
                <a:ext uri="{FF2B5EF4-FFF2-40B4-BE49-F238E27FC236}">
                  <a16:creationId xmlns:a16="http://schemas.microsoft.com/office/drawing/2014/main" id="{22034E34-E161-EF41-453E-6CC29C3DFF9C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9" name="Diamond 1488">
              <a:extLst>
                <a:ext uri="{FF2B5EF4-FFF2-40B4-BE49-F238E27FC236}">
                  <a16:creationId xmlns:a16="http://schemas.microsoft.com/office/drawing/2014/main" id="{452EB633-90E9-0F01-C8DE-50C0E9EB7D30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0" name="Diamond 1489">
              <a:extLst>
                <a:ext uri="{FF2B5EF4-FFF2-40B4-BE49-F238E27FC236}">
                  <a16:creationId xmlns:a16="http://schemas.microsoft.com/office/drawing/2014/main" id="{AEFF3301-9CB5-D487-D067-E0301EC3F1F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1" name="Diamond 1490">
              <a:extLst>
                <a:ext uri="{FF2B5EF4-FFF2-40B4-BE49-F238E27FC236}">
                  <a16:creationId xmlns:a16="http://schemas.microsoft.com/office/drawing/2014/main" id="{0E1DF480-9275-0C79-461E-DCE69A0C4AB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92" name="Straight Connector 1491">
              <a:extLst>
                <a:ext uri="{FF2B5EF4-FFF2-40B4-BE49-F238E27FC236}">
                  <a16:creationId xmlns:a16="http://schemas.microsoft.com/office/drawing/2014/main" id="{CF2ABAC7-895A-D10F-B123-B092BB6E2B0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11" name="Group 688">
            <a:extLst>
              <a:ext uri="{FF2B5EF4-FFF2-40B4-BE49-F238E27FC236}">
                <a16:creationId xmlns:a16="http://schemas.microsoft.com/office/drawing/2014/main" id="{34540A27-4787-91F9-B88F-DAE1F84D84E6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2507771"/>
            <a:ext cx="1149350" cy="679450"/>
            <a:chOff x="2362200" y="2177780"/>
            <a:chExt cx="1066800" cy="489220"/>
          </a:xfrm>
        </p:grpSpPr>
        <p:sp>
          <p:nvSpPr>
            <p:cNvPr id="1512" name="Arc 1511">
              <a:extLst>
                <a:ext uri="{FF2B5EF4-FFF2-40B4-BE49-F238E27FC236}">
                  <a16:creationId xmlns:a16="http://schemas.microsoft.com/office/drawing/2014/main" id="{C507A2C1-C9BE-68E5-B44B-CC07F6D5846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3" name="Arc 1512">
              <a:extLst>
                <a:ext uri="{FF2B5EF4-FFF2-40B4-BE49-F238E27FC236}">
                  <a16:creationId xmlns:a16="http://schemas.microsoft.com/office/drawing/2014/main" id="{14C27E10-12F4-CCBD-E1CE-6A909E9B1D6E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4" name="Diamond 1513">
              <a:extLst>
                <a:ext uri="{FF2B5EF4-FFF2-40B4-BE49-F238E27FC236}">
                  <a16:creationId xmlns:a16="http://schemas.microsoft.com/office/drawing/2014/main" id="{75A6FD7C-B44C-18E5-2C2E-DF4A6F4BBA87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5" name="Diamond 1514">
              <a:extLst>
                <a:ext uri="{FF2B5EF4-FFF2-40B4-BE49-F238E27FC236}">
                  <a16:creationId xmlns:a16="http://schemas.microsoft.com/office/drawing/2014/main" id="{527DFC9F-9656-9171-E864-FF725F32F06A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6" name="Diamond 1515">
              <a:extLst>
                <a:ext uri="{FF2B5EF4-FFF2-40B4-BE49-F238E27FC236}">
                  <a16:creationId xmlns:a16="http://schemas.microsoft.com/office/drawing/2014/main" id="{A8F82474-D5B1-9A05-DA39-B7B4855B60BB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7" name="Diamond 1516">
              <a:extLst>
                <a:ext uri="{FF2B5EF4-FFF2-40B4-BE49-F238E27FC236}">
                  <a16:creationId xmlns:a16="http://schemas.microsoft.com/office/drawing/2014/main" id="{D7FA87B7-CC79-8ABA-1C24-CA46AC5A8A69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8" name="Diamond 1517">
              <a:extLst>
                <a:ext uri="{FF2B5EF4-FFF2-40B4-BE49-F238E27FC236}">
                  <a16:creationId xmlns:a16="http://schemas.microsoft.com/office/drawing/2014/main" id="{F9176D27-2B58-6847-CFDD-69B91FCE933B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9" name="Diamond 1518">
              <a:extLst>
                <a:ext uri="{FF2B5EF4-FFF2-40B4-BE49-F238E27FC236}">
                  <a16:creationId xmlns:a16="http://schemas.microsoft.com/office/drawing/2014/main" id="{5E6B8F72-F5FA-0908-BB1D-45AA9A03EBBB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0" name="Diamond 1519">
              <a:extLst>
                <a:ext uri="{FF2B5EF4-FFF2-40B4-BE49-F238E27FC236}">
                  <a16:creationId xmlns:a16="http://schemas.microsoft.com/office/drawing/2014/main" id="{DD4F1F63-10C5-A889-896D-687E8895B853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1" name="Diamond 1520">
              <a:extLst>
                <a:ext uri="{FF2B5EF4-FFF2-40B4-BE49-F238E27FC236}">
                  <a16:creationId xmlns:a16="http://schemas.microsoft.com/office/drawing/2014/main" id="{06029A4E-C306-87CF-BF76-FC39665D0BA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2" name="Diamond 1521">
              <a:extLst>
                <a:ext uri="{FF2B5EF4-FFF2-40B4-BE49-F238E27FC236}">
                  <a16:creationId xmlns:a16="http://schemas.microsoft.com/office/drawing/2014/main" id="{4895D091-15AC-2CE3-4ECC-CC4DDEE94B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3" name="Diamond 1522">
              <a:extLst>
                <a:ext uri="{FF2B5EF4-FFF2-40B4-BE49-F238E27FC236}">
                  <a16:creationId xmlns:a16="http://schemas.microsoft.com/office/drawing/2014/main" id="{AC4A5925-0C9F-9528-F56A-2A9215D645BE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4" name="Diamond 1523">
              <a:extLst>
                <a:ext uri="{FF2B5EF4-FFF2-40B4-BE49-F238E27FC236}">
                  <a16:creationId xmlns:a16="http://schemas.microsoft.com/office/drawing/2014/main" id="{457F80F9-D65E-DC3A-77FD-02C4372E8D6C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5" name="Diamond 1524">
              <a:extLst>
                <a:ext uri="{FF2B5EF4-FFF2-40B4-BE49-F238E27FC236}">
                  <a16:creationId xmlns:a16="http://schemas.microsoft.com/office/drawing/2014/main" id="{C455D3B9-80D5-B994-504E-763F5BA2499C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26" name="Straight Connector 1525">
              <a:extLst>
                <a:ext uri="{FF2B5EF4-FFF2-40B4-BE49-F238E27FC236}">
                  <a16:creationId xmlns:a16="http://schemas.microsoft.com/office/drawing/2014/main" id="{00A03142-2A44-3940-FB65-ABF46B608E3E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27" name="Group 688">
            <a:extLst>
              <a:ext uri="{FF2B5EF4-FFF2-40B4-BE49-F238E27FC236}">
                <a16:creationId xmlns:a16="http://schemas.microsoft.com/office/drawing/2014/main" id="{CEF35F5B-41BD-5E4E-7363-BB6C3AE9AE1A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3255483"/>
            <a:ext cx="1149350" cy="679450"/>
            <a:chOff x="2362200" y="2177780"/>
            <a:chExt cx="1066800" cy="489220"/>
          </a:xfrm>
        </p:grpSpPr>
        <p:sp>
          <p:nvSpPr>
            <p:cNvPr id="1528" name="Arc 1527">
              <a:extLst>
                <a:ext uri="{FF2B5EF4-FFF2-40B4-BE49-F238E27FC236}">
                  <a16:creationId xmlns:a16="http://schemas.microsoft.com/office/drawing/2014/main" id="{1391A401-E632-3F17-1EA6-07B76DEA270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9" name="Arc 1528">
              <a:extLst>
                <a:ext uri="{FF2B5EF4-FFF2-40B4-BE49-F238E27FC236}">
                  <a16:creationId xmlns:a16="http://schemas.microsoft.com/office/drawing/2014/main" id="{42A71D32-E477-71B4-EC72-35F572C91F2C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0" name="Diamond 1529">
              <a:extLst>
                <a:ext uri="{FF2B5EF4-FFF2-40B4-BE49-F238E27FC236}">
                  <a16:creationId xmlns:a16="http://schemas.microsoft.com/office/drawing/2014/main" id="{E15B59F9-6C92-88CE-7D9E-A32A034C9690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1" name="Diamond 1530">
              <a:extLst>
                <a:ext uri="{FF2B5EF4-FFF2-40B4-BE49-F238E27FC236}">
                  <a16:creationId xmlns:a16="http://schemas.microsoft.com/office/drawing/2014/main" id="{C0644A3F-608B-00C5-3317-7DD96CD8F1DB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2" name="Diamond 1531">
              <a:extLst>
                <a:ext uri="{FF2B5EF4-FFF2-40B4-BE49-F238E27FC236}">
                  <a16:creationId xmlns:a16="http://schemas.microsoft.com/office/drawing/2014/main" id="{0FC38105-B594-3000-C3E3-EC430B78C19F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3" name="Diamond 1532">
              <a:extLst>
                <a:ext uri="{FF2B5EF4-FFF2-40B4-BE49-F238E27FC236}">
                  <a16:creationId xmlns:a16="http://schemas.microsoft.com/office/drawing/2014/main" id="{AF775281-63B6-9018-2425-501250C95F62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4" name="Diamond 1533">
              <a:extLst>
                <a:ext uri="{FF2B5EF4-FFF2-40B4-BE49-F238E27FC236}">
                  <a16:creationId xmlns:a16="http://schemas.microsoft.com/office/drawing/2014/main" id="{E7ED2226-A1C5-178E-65E6-7A221B25080A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5" name="Diamond 1534">
              <a:extLst>
                <a:ext uri="{FF2B5EF4-FFF2-40B4-BE49-F238E27FC236}">
                  <a16:creationId xmlns:a16="http://schemas.microsoft.com/office/drawing/2014/main" id="{0FAC1946-1AE3-15C3-4741-DF2FA435033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6" name="Diamond 1535">
              <a:extLst>
                <a:ext uri="{FF2B5EF4-FFF2-40B4-BE49-F238E27FC236}">
                  <a16:creationId xmlns:a16="http://schemas.microsoft.com/office/drawing/2014/main" id="{1930E007-070F-A583-9054-51A3094ED2BD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7" name="Diamond 1536">
              <a:extLst>
                <a:ext uri="{FF2B5EF4-FFF2-40B4-BE49-F238E27FC236}">
                  <a16:creationId xmlns:a16="http://schemas.microsoft.com/office/drawing/2014/main" id="{B0141947-376E-436F-1A7E-557AE4538F34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8" name="Diamond 1537">
              <a:extLst>
                <a:ext uri="{FF2B5EF4-FFF2-40B4-BE49-F238E27FC236}">
                  <a16:creationId xmlns:a16="http://schemas.microsoft.com/office/drawing/2014/main" id="{DA9FBFF7-A0C8-365E-420A-9116A121D9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9" name="Diamond 1538">
              <a:extLst>
                <a:ext uri="{FF2B5EF4-FFF2-40B4-BE49-F238E27FC236}">
                  <a16:creationId xmlns:a16="http://schemas.microsoft.com/office/drawing/2014/main" id="{9907238C-5140-819B-C451-476E96E14493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0" name="Diamond 1539">
              <a:extLst>
                <a:ext uri="{FF2B5EF4-FFF2-40B4-BE49-F238E27FC236}">
                  <a16:creationId xmlns:a16="http://schemas.microsoft.com/office/drawing/2014/main" id="{544068AF-A284-DC31-0116-30DB14902D7E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1" name="Diamond 1540">
              <a:extLst>
                <a:ext uri="{FF2B5EF4-FFF2-40B4-BE49-F238E27FC236}">
                  <a16:creationId xmlns:a16="http://schemas.microsoft.com/office/drawing/2014/main" id="{ACC8E3E4-5872-BC12-376C-B7A4E8B90506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42" name="Straight Connector 1541">
              <a:extLst>
                <a:ext uri="{FF2B5EF4-FFF2-40B4-BE49-F238E27FC236}">
                  <a16:creationId xmlns:a16="http://schemas.microsoft.com/office/drawing/2014/main" id="{BF2C46C2-8C34-DF1E-DD77-31D6C54267D4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43" name="Group 688">
            <a:extLst>
              <a:ext uri="{FF2B5EF4-FFF2-40B4-BE49-F238E27FC236}">
                <a16:creationId xmlns:a16="http://schemas.microsoft.com/office/drawing/2014/main" id="{8E1661B4-B8CB-B080-B719-B740C063406C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001608"/>
            <a:ext cx="1150937" cy="679450"/>
            <a:chOff x="2362200" y="2177780"/>
            <a:chExt cx="1066800" cy="489220"/>
          </a:xfrm>
        </p:grpSpPr>
        <p:sp>
          <p:nvSpPr>
            <p:cNvPr id="1544" name="Arc 1543">
              <a:extLst>
                <a:ext uri="{FF2B5EF4-FFF2-40B4-BE49-F238E27FC236}">
                  <a16:creationId xmlns:a16="http://schemas.microsoft.com/office/drawing/2014/main" id="{6D9FECF1-3F89-6C62-B88F-AA96FFC275D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5" name="Arc 1544">
              <a:extLst>
                <a:ext uri="{FF2B5EF4-FFF2-40B4-BE49-F238E27FC236}">
                  <a16:creationId xmlns:a16="http://schemas.microsoft.com/office/drawing/2014/main" id="{DC2B39A0-7DD6-2FDD-F1B2-2028A6B58F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6" name="Diamond 1545">
              <a:extLst>
                <a:ext uri="{FF2B5EF4-FFF2-40B4-BE49-F238E27FC236}">
                  <a16:creationId xmlns:a16="http://schemas.microsoft.com/office/drawing/2014/main" id="{4F414D3B-5CAC-EE4D-2FAD-420FED8B1185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7" name="Diamond 1546">
              <a:extLst>
                <a:ext uri="{FF2B5EF4-FFF2-40B4-BE49-F238E27FC236}">
                  <a16:creationId xmlns:a16="http://schemas.microsoft.com/office/drawing/2014/main" id="{8915B960-87B1-EAE2-B682-50278303A9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8" name="Diamond 1547">
              <a:extLst>
                <a:ext uri="{FF2B5EF4-FFF2-40B4-BE49-F238E27FC236}">
                  <a16:creationId xmlns:a16="http://schemas.microsoft.com/office/drawing/2014/main" id="{129B9485-89AD-8264-9259-EEBF7B84F407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9" name="Diamond 1548">
              <a:extLst>
                <a:ext uri="{FF2B5EF4-FFF2-40B4-BE49-F238E27FC236}">
                  <a16:creationId xmlns:a16="http://schemas.microsoft.com/office/drawing/2014/main" id="{F8C27885-B98B-0AB3-891C-1BFDA73A49A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0" name="Diamond 1549">
              <a:extLst>
                <a:ext uri="{FF2B5EF4-FFF2-40B4-BE49-F238E27FC236}">
                  <a16:creationId xmlns:a16="http://schemas.microsoft.com/office/drawing/2014/main" id="{8E2BD976-2229-554B-8202-D9E404E6726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1" name="Diamond 1550">
              <a:extLst>
                <a:ext uri="{FF2B5EF4-FFF2-40B4-BE49-F238E27FC236}">
                  <a16:creationId xmlns:a16="http://schemas.microsoft.com/office/drawing/2014/main" id="{213E4885-AD66-CA6B-D8AF-CF72307166D4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2" name="Diamond 1551">
              <a:extLst>
                <a:ext uri="{FF2B5EF4-FFF2-40B4-BE49-F238E27FC236}">
                  <a16:creationId xmlns:a16="http://schemas.microsoft.com/office/drawing/2014/main" id="{F57CB0B1-7A02-3AEF-2D66-14CDADAF12E1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3" name="Diamond 1552">
              <a:extLst>
                <a:ext uri="{FF2B5EF4-FFF2-40B4-BE49-F238E27FC236}">
                  <a16:creationId xmlns:a16="http://schemas.microsoft.com/office/drawing/2014/main" id="{4D14131C-F864-950A-EC4B-FD6E631C1400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4" name="Diamond 1553">
              <a:extLst>
                <a:ext uri="{FF2B5EF4-FFF2-40B4-BE49-F238E27FC236}">
                  <a16:creationId xmlns:a16="http://schemas.microsoft.com/office/drawing/2014/main" id="{40019E78-B1B2-ACAC-7128-EF4FCC271F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5" name="Diamond 1554">
              <a:extLst>
                <a:ext uri="{FF2B5EF4-FFF2-40B4-BE49-F238E27FC236}">
                  <a16:creationId xmlns:a16="http://schemas.microsoft.com/office/drawing/2014/main" id="{DCAC76DC-A25B-B2FC-2583-CFCA98A0FCE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6" name="Diamond 1555">
              <a:extLst>
                <a:ext uri="{FF2B5EF4-FFF2-40B4-BE49-F238E27FC236}">
                  <a16:creationId xmlns:a16="http://schemas.microsoft.com/office/drawing/2014/main" id="{72D90D9B-B155-2666-E438-EC49120CCFF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7" name="Diamond 1556">
              <a:extLst>
                <a:ext uri="{FF2B5EF4-FFF2-40B4-BE49-F238E27FC236}">
                  <a16:creationId xmlns:a16="http://schemas.microsoft.com/office/drawing/2014/main" id="{880FD986-0A17-FB33-C867-BDF0A2D211B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58" name="Straight Connector 1557">
              <a:extLst>
                <a:ext uri="{FF2B5EF4-FFF2-40B4-BE49-F238E27FC236}">
                  <a16:creationId xmlns:a16="http://schemas.microsoft.com/office/drawing/2014/main" id="{5A245E78-5037-FAA5-2A85-E3C53EB4E7BE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59" name="Group 688">
            <a:extLst>
              <a:ext uri="{FF2B5EF4-FFF2-40B4-BE49-F238E27FC236}">
                <a16:creationId xmlns:a16="http://schemas.microsoft.com/office/drawing/2014/main" id="{39045211-1D36-7DBD-3D05-9D0AF4E24176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681058"/>
            <a:ext cx="1150937" cy="679450"/>
            <a:chOff x="2362200" y="2177780"/>
            <a:chExt cx="1066800" cy="489220"/>
          </a:xfrm>
        </p:grpSpPr>
        <p:sp>
          <p:nvSpPr>
            <p:cNvPr id="1560" name="Arc 1559">
              <a:extLst>
                <a:ext uri="{FF2B5EF4-FFF2-40B4-BE49-F238E27FC236}">
                  <a16:creationId xmlns:a16="http://schemas.microsoft.com/office/drawing/2014/main" id="{BAFD9C43-156A-A3B9-6BFD-1751ADD251A8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1" name="Arc 1560">
              <a:extLst>
                <a:ext uri="{FF2B5EF4-FFF2-40B4-BE49-F238E27FC236}">
                  <a16:creationId xmlns:a16="http://schemas.microsoft.com/office/drawing/2014/main" id="{10DBD397-B76F-73E2-5A2B-B5C9F76431B0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2" name="Diamond 1561">
              <a:extLst>
                <a:ext uri="{FF2B5EF4-FFF2-40B4-BE49-F238E27FC236}">
                  <a16:creationId xmlns:a16="http://schemas.microsoft.com/office/drawing/2014/main" id="{3F2164EB-A4D9-8135-4CE2-1A95C52A4D1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3" name="Diamond 1562">
              <a:extLst>
                <a:ext uri="{FF2B5EF4-FFF2-40B4-BE49-F238E27FC236}">
                  <a16:creationId xmlns:a16="http://schemas.microsoft.com/office/drawing/2014/main" id="{9AA72F8D-F7DC-A22D-1C6C-645A926CA3C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4" name="Diamond 1563">
              <a:extLst>
                <a:ext uri="{FF2B5EF4-FFF2-40B4-BE49-F238E27FC236}">
                  <a16:creationId xmlns:a16="http://schemas.microsoft.com/office/drawing/2014/main" id="{842E94E5-EEB7-9890-623D-ABF275B84A6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5" name="Diamond 1564">
              <a:extLst>
                <a:ext uri="{FF2B5EF4-FFF2-40B4-BE49-F238E27FC236}">
                  <a16:creationId xmlns:a16="http://schemas.microsoft.com/office/drawing/2014/main" id="{88575415-C970-F029-9019-835005D0AD1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6" name="Diamond 1565">
              <a:extLst>
                <a:ext uri="{FF2B5EF4-FFF2-40B4-BE49-F238E27FC236}">
                  <a16:creationId xmlns:a16="http://schemas.microsoft.com/office/drawing/2014/main" id="{C45DE144-4A57-6C29-9CCC-92D5625937F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7" name="Diamond 1566">
              <a:extLst>
                <a:ext uri="{FF2B5EF4-FFF2-40B4-BE49-F238E27FC236}">
                  <a16:creationId xmlns:a16="http://schemas.microsoft.com/office/drawing/2014/main" id="{0182CCDF-9B9C-1422-30EA-0A273D68718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8" name="Diamond 1567">
              <a:extLst>
                <a:ext uri="{FF2B5EF4-FFF2-40B4-BE49-F238E27FC236}">
                  <a16:creationId xmlns:a16="http://schemas.microsoft.com/office/drawing/2014/main" id="{74B9303A-AA7F-E1CF-A165-BAB431D5C8E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9" name="Diamond 1568">
              <a:extLst>
                <a:ext uri="{FF2B5EF4-FFF2-40B4-BE49-F238E27FC236}">
                  <a16:creationId xmlns:a16="http://schemas.microsoft.com/office/drawing/2014/main" id="{EE357CF6-CB5C-C093-5250-0AF67483602A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0" name="Diamond 1569">
              <a:extLst>
                <a:ext uri="{FF2B5EF4-FFF2-40B4-BE49-F238E27FC236}">
                  <a16:creationId xmlns:a16="http://schemas.microsoft.com/office/drawing/2014/main" id="{8D744D9B-20EC-293F-7B74-7A0E968DA4A8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1" name="Diamond 1570">
              <a:extLst>
                <a:ext uri="{FF2B5EF4-FFF2-40B4-BE49-F238E27FC236}">
                  <a16:creationId xmlns:a16="http://schemas.microsoft.com/office/drawing/2014/main" id="{1188A49C-EDDC-3A7A-07B0-5C64B083E21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2" name="Diamond 1571">
              <a:extLst>
                <a:ext uri="{FF2B5EF4-FFF2-40B4-BE49-F238E27FC236}">
                  <a16:creationId xmlns:a16="http://schemas.microsoft.com/office/drawing/2014/main" id="{8813D928-2F30-7119-13BC-968DD163F807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3" name="Diamond 1572">
              <a:extLst>
                <a:ext uri="{FF2B5EF4-FFF2-40B4-BE49-F238E27FC236}">
                  <a16:creationId xmlns:a16="http://schemas.microsoft.com/office/drawing/2014/main" id="{7E6A810E-ED02-BB79-3FA9-1145E33290DB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6DB1D3D8-489B-D26A-01FD-80C640D6C3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E80C04-D7EC-4838-249E-D92819EE88FF}"/>
              </a:ext>
            </a:extLst>
          </p:cNvPr>
          <p:cNvSpPr txBox="1"/>
          <p:nvPr/>
        </p:nvSpPr>
        <p:spPr>
          <a:xfrm>
            <a:off x="2907847" y="670024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Area-Wide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4CA63-5784-4933-C6B3-CB79D15000C8}"/>
              </a:ext>
            </a:extLst>
          </p:cNvPr>
          <p:cNvSpPr txBox="1"/>
          <p:nvPr/>
        </p:nvSpPr>
        <p:spPr>
          <a:xfrm>
            <a:off x="720313" y="2014524"/>
            <a:ext cx="4183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Viruses need to be managed effectively on neighboring fields regardless of the crop destination (processing,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tablestock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 or seed) and ownership.</a:t>
            </a:r>
          </a:p>
        </p:txBody>
      </p:sp>
    </p:spTree>
    <p:extLst>
      <p:ext uri="{BB962C8B-B14F-4D97-AF65-F5344CB8AC3E}">
        <p14:creationId xmlns:p14="http://schemas.microsoft.com/office/powerpoint/2010/main" val="376859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>
            <a:extLst>
              <a:ext uri="{FF2B5EF4-FFF2-40B4-BE49-F238E27FC236}">
                <a16:creationId xmlns:a16="http://schemas.microsoft.com/office/drawing/2014/main" id="{65F352E0-0ED4-7ABB-2F3D-ABBA239A45BA}"/>
              </a:ext>
            </a:extLst>
          </p:cNvPr>
          <p:cNvSpPr/>
          <p:nvPr/>
        </p:nvSpPr>
        <p:spPr>
          <a:xfrm>
            <a:off x="220664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60" name="Group 671">
            <a:extLst>
              <a:ext uri="{FF2B5EF4-FFF2-40B4-BE49-F238E27FC236}">
                <a16:creationId xmlns:a16="http://schemas.microsoft.com/office/drawing/2014/main" id="{3CB00479-72B1-CFB0-8408-D5D7341BFE87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76033"/>
            <a:ext cx="1150938" cy="679450"/>
            <a:chOff x="2362200" y="2177780"/>
            <a:chExt cx="1066800" cy="489220"/>
          </a:xfrm>
        </p:grpSpPr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B80457D9-3B77-6229-7BF9-4F5E35BB6A8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B84ED4D2-EDC1-8AB3-9476-230B7A5E096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49AACBEA-4B32-6376-6C2F-B6AAF690283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Diamond 263">
              <a:extLst>
                <a:ext uri="{FF2B5EF4-FFF2-40B4-BE49-F238E27FC236}">
                  <a16:creationId xmlns:a16="http://schemas.microsoft.com/office/drawing/2014/main" id="{26E6AC4C-902D-6CCA-4BFF-76C0A58938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A55711B4-72A5-ECF7-5A3A-2AC6D0399E5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Diamond 265">
              <a:extLst>
                <a:ext uri="{FF2B5EF4-FFF2-40B4-BE49-F238E27FC236}">
                  <a16:creationId xmlns:a16="http://schemas.microsoft.com/office/drawing/2014/main" id="{C35EBA83-DD7A-FFB3-9A24-83D87165791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Diamond 266">
              <a:extLst>
                <a:ext uri="{FF2B5EF4-FFF2-40B4-BE49-F238E27FC236}">
                  <a16:creationId xmlns:a16="http://schemas.microsoft.com/office/drawing/2014/main" id="{FFE33297-75AA-072C-8AA4-07B8618FCA0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Diamond 267">
              <a:extLst>
                <a:ext uri="{FF2B5EF4-FFF2-40B4-BE49-F238E27FC236}">
                  <a16:creationId xmlns:a16="http://schemas.microsoft.com/office/drawing/2014/main" id="{90ECD491-38AA-F01F-3263-C231EEB2914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Diamond 268">
              <a:extLst>
                <a:ext uri="{FF2B5EF4-FFF2-40B4-BE49-F238E27FC236}">
                  <a16:creationId xmlns:a16="http://schemas.microsoft.com/office/drawing/2014/main" id="{1E159DC4-F99F-1D83-CE27-6ED16073747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Diamond 269">
              <a:extLst>
                <a:ext uri="{FF2B5EF4-FFF2-40B4-BE49-F238E27FC236}">
                  <a16:creationId xmlns:a16="http://schemas.microsoft.com/office/drawing/2014/main" id="{73AA06A5-121B-D723-9180-543FC7E8D22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Diamond 270">
              <a:extLst>
                <a:ext uri="{FF2B5EF4-FFF2-40B4-BE49-F238E27FC236}">
                  <a16:creationId xmlns:a16="http://schemas.microsoft.com/office/drawing/2014/main" id="{76CE5EFA-724F-AB61-9CC8-841316F6F56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2" name="Diamond 271">
              <a:extLst>
                <a:ext uri="{FF2B5EF4-FFF2-40B4-BE49-F238E27FC236}">
                  <a16:creationId xmlns:a16="http://schemas.microsoft.com/office/drawing/2014/main" id="{78CBDD7A-27D7-3B55-8780-C6FC6ABE70F2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3" name="Diamond 272">
              <a:extLst>
                <a:ext uri="{FF2B5EF4-FFF2-40B4-BE49-F238E27FC236}">
                  <a16:creationId xmlns:a16="http://schemas.microsoft.com/office/drawing/2014/main" id="{2C504C45-6EA9-EC63-FD1E-2B7D77662E6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4" name="Diamond 273">
              <a:extLst>
                <a:ext uri="{FF2B5EF4-FFF2-40B4-BE49-F238E27FC236}">
                  <a16:creationId xmlns:a16="http://schemas.microsoft.com/office/drawing/2014/main" id="{34F1D9CA-50B2-54B0-D5D4-A7BD3AC2EDA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0A6EC57-10C5-E488-EA17-B633616C355F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76" name="Group 672">
            <a:extLst>
              <a:ext uri="{FF2B5EF4-FFF2-40B4-BE49-F238E27FC236}">
                <a16:creationId xmlns:a16="http://schemas.microsoft.com/office/drawing/2014/main" id="{A07A0F26-D9BE-6BF6-BE90-9598C732C47F}"/>
              </a:ext>
            </a:extLst>
          </p:cNvPr>
          <p:cNvGrpSpPr>
            <a:grpSpLocks/>
          </p:cNvGrpSpPr>
          <p:nvPr/>
        </p:nvGrpSpPr>
        <p:grpSpPr bwMode="auto">
          <a:xfrm>
            <a:off x="1674814" y="2576033"/>
            <a:ext cx="1150937" cy="679450"/>
            <a:chOff x="2362200" y="2177780"/>
            <a:chExt cx="1066800" cy="489220"/>
          </a:xfrm>
        </p:grpSpPr>
        <p:sp>
          <p:nvSpPr>
            <p:cNvPr id="277" name="Arc 276">
              <a:extLst>
                <a:ext uri="{FF2B5EF4-FFF2-40B4-BE49-F238E27FC236}">
                  <a16:creationId xmlns:a16="http://schemas.microsoft.com/office/drawing/2014/main" id="{B966E5E8-02FC-0EB7-4BC1-F532E32E2E6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Arc 277">
              <a:extLst>
                <a:ext uri="{FF2B5EF4-FFF2-40B4-BE49-F238E27FC236}">
                  <a16:creationId xmlns:a16="http://schemas.microsoft.com/office/drawing/2014/main" id="{9E632F7E-692C-50E2-2B18-D44465FF32DE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Diamond 278">
              <a:extLst>
                <a:ext uri="{FF2B5EF4-FFF2-40B4-BE49-F238E27FC236}">
                  <a16:creationId xmlns:a16="http://schemas.microsoft.com/office/drawing/2014/main" id="{695B9CA6-2354-0545-FBA6-D7E8EB89056E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0" name="Diamond 279">
              <a:extLst>
                <a:ext uri="{FF2B5EF4-FFF2-40B4-BE49-F238E27FC236}">
                  <a16:creationId xmlns:a16="http://schemas.microsoft.com/office/drawing/2014/main" id="{D5CB1F2D-7422-CC14-A4EE-F2F991EA8DB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1" name="Diamond 280">
              <a:extLst>
                <a:ext uri="{FF2B5EF4-FFF2-40B4-BE49-F238E27FC236}">
                  <a16:creationId xmlns:a16="http://schemas.microsoft.com/office/drawing/2014/main" id="{14B89F9E-B93C-CEAE-6C29-BA6CA009E8A1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Diamond 281">
              <a:extLst>
                <a:ext uri="{FF2B5EF4-FFF2-40B4-BE49-F238E27FC236}">
                  <a16:creationId xmlns:a16="http://schemas.microsoft.com/office/drawing/2014/main" id="{19B855C4-4C40-30F9-9DD2-07FE5D5FF4BF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>
              <a:extLst>
                <a:ext uri="{FF2B5EF4-FFF2-40B4-BE49-F238E27FC236}">
                  <a16:creationId xmlns:a16="http://schemas.microsoft.com/office/drawing/2014/main" id="{841F7141-89CC-8C03-B70D-E2B356ECBE4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>
              <a:extLst>
                <a:ext uri="{FF2B5EF4-FFF2-40B4-BE49-F238E27FC236}">
                  <a16:creationId xmlns:a16="http://schemas.microsoft.com/office/drawing/2014/main" id="{D9A6DCC8-4FCD-7822-B7D7-3095143B334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>
              <a:extLst>
                <a:ext uri="{FF2B5EF4-FFF2-40B4-BE49-F238E27FC236}">
                  <a16:creationId xmlns:a16="http://schemas.microsoft.com/office/drawing/2014/main" id="{752AEE42-EC54-892B-98EF-57DA8921559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>
              <a:extLst>
                <a:ext uri="{FF2B5EF4-FFF2-40B4-BE49-F238E27FC236}">
                  <a16:creationId xmlns:a16="http://schemas.microsoft.com/office/drawing/2014/main" id="{3CE3ED84-6CF8-9DDB-C3E3-9D50B053B2A7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>
              <a:extLst>
                <a:ext uri="{FF2B5EF4-FFF2-40B4-BE49-F238E27FC236}">
                  <a16:creationId xmlns:a16="http://schemas.microsoft.com/office/drawing/2014/main" id="{DC282909-9731-C776-8676-D7C73173966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>
              <a:extLst>
                <a:ext uri="{FF2B5EF4-FFF2-40B4-BE49-F238E27FC236}">
                  <a16:creationId xmlns:a16="http://schemas.microsoft.com/office/drawing/2014/main" id="{1841CA8C-0DC6-90E8-6ACC-B296CADAE739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>
              <a:extLst>
                <a:ext uri="{FF2B5EF4-FFF2-40B4-BE49-F238E27FC236}">
                  <a16:creationId xmlns:a16="http://schemas.microsoft.com/office/drawing/2014/main" id="{7497FE26-68C3-537A-F473-B71F9F0AED6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>
              <a:extLst>
                <a:ext uri="{FF2B5EF4-FFF2-40B4-BE49-F238E27FC236}">
                  <a16:creationId xmlns:a16="http://schemas.microsoft.com/office/drawing/2014/main" id="{9C9E0F0C-5934-474C-C00C-C6352F0662C2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A91E3F6-7221-8F39-E070-C509B23B3EB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92" name="Group 688">
            <a:extLst>
              <a:ext uri="{FF2B5EF4-FFF2-40B4-BE49-F238E27FC236}">
                <a16:creationId xmlns:a16="http://schemas.microsoft.com/office/drawing/2014/main" id="{C75DA062-53AB-EF93-100C-0B575122A5B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2576033"/>
            <a:ext cx="1150938" cy="679450"/>
            <a:chOff x="2362200" y="2177780"/>
            <a:chExt cx="1066800" cy="489220"/>
          </a:xfrm>
        </p:grpSpPr>
        <p:sp>
          <p:nvSpPr>
            <p:cNvPr id="293" name="Arc 292">
              <a:extLst>
                <a:ext uri="{FF2B5EF4-FFF2-40B4-BE49-F238E27FC236}">
                  <a16:creationId xmlns:a16="http://schemas.microsoft.com/office/drawing/2014/main" id="{4B7C62FD-E712-8A1E-D3B9-D9F567DE51DE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Arc 293">
              <a:extLst>
                <a:ext uri="{FF2B5EF4-FFF2-40B4-BE49-F238E27FC236}">
                  <a16:creationId xmlns:a16="http://schemas.microsoft.com/office/drawing/2014/main" id="{7E14BADF-3482-9EF7-0341-E1516A75DC54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5" name="Diamond 294">
              <a:extLst>
                <a:ext uri="{FF2B5EF4-FFF2-40B4-BE49-F238E27FC236}">
                  <a16:creationId xmlns:a16="http://schemas.microsoft.com/office/drawing/2014/main" id="{3D223EF9-25B6-6884-3357-DE4D153FFDE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6" name="Diamond 295">
              <a:extLst>
                <a:ext uri="{FF2B5EF4-FFF2-40B4-BE49-F238E27FC236}">
                  <a16:creationId xmlns:a16="http://schemas.microsoft.com/office/drawing/2014/main" id="{3E57492F-A7F0-67E7-474B-128C135B4FB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7" name="Diamond 296">
              <a:extLst>
                <a:ext uri="{FF2B5EF4-FFF2-40B4-BE49-F238E27FC236}">
                  <a16:creationId xmlns:a16="http://schemas.microsoft.com/office/drawing/2014/main" id="{753B34F1-2D7B-E9C3-78A2-2DF6CC93F7A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Diamond 297">
              <a:extLst>
                <a:ext uri="{FF2B5EF4-FFF2-40B4-BE49-F238E27FC236}">
                  <a16:creationId xmlns:a16="http://schemas.microsoft.com/office/drawing/2014/main" id="{7E0B0B47-58D9-05E6-4778-0DD23D18E42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>
              <a:extLst>
                <a:ext uri="{FF2B5EF4-FFF2-40B4-BE49-F238E27FC236}">
                  <a16:creationId xmlns:a16="http://schemas.microsoft.com/office/drawing/2014/main" id="{8390F86D-D874-23ED-7C43-EB3E9F52922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>
              <a:extLst>
                <a:ext uri="{FF2B5EF4-FFF2-40B4-BE49-F238E27FC236}">
                  <a16:creationId xmlns:a16="http://schemas.microsoft.com/office/drawing/2014/main" id="{E40ADE05-7267-B413-034A-168E8A903AC7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>
              <a:extLst>
                <a:ext uri="{FF2B5EF4-FFF2-40B4-BE49-F238E27FC236}">
                  <a16:creationId xmlns:a16="http://schemas.microsoft.com/office/drawing/2014/main" id="{E35B2827-F741-8719-A7F9-9C304320A5BF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>
              <a:extLst>
                <a:ext uri="{FF2B5EF4-FFF2-40B4-BE49-F238E27FC236}">
                  <a16:creationId xmlns:a16="http://schemas.microsoft.com/office/drawing/2014/main" id="{3D1B9205-F3C2-FDAB-71D6-257F527FF98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>
              <a:extLst>
                <a:ext uri="{FF2B5EF4-FFF2-40B4-BE49-F238E27FC236}">
                  <a16:creationId xmlns:a16="http://schemas.microsoft.com/office/drawing/2014/main" id="{EE0C7FFD-54B3-4526-4AF5-D250EB852B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>
              <a:extLst>
                <a:ext uri="{FF2B5EF4-FFF2-40B4-BE49-F238E27FC236}">
                  <a16:creationId xmlns:a16="http://schemas.microsoft.com/office/drawing/2014/main" id="{63C48CCE-6F9D-262F-56BF-E85D43D2BFD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>
              <a:extLst>
                <a:ext uri="{FF2B5EF4-FFF2-40B4-BE49-F238E27FC236}">
                  <a16:creationId xmlns:a16="http://schemas.microsoft.com/office/drawing/2014/main" id="{CF3174D5-8ED8-3391-4DB6-1D906EEECB0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>
              <a:extLst>
                <a:ext uri="{FF2B5EF4-FFF2-40B4-BE49-F238E27FC236}">
                  <a16:creationId xmlns:a16="http://schemas.microsoft.com/office/drawing/2014/main" id="{7BDFA01D-8BDE-AC26-35A8-84102FFE6F5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9A120B7-AB5C-187E-6C9F-D33BCCC323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08" name="Group 752">
            <a:extLst>
              <a:ext uri="{FF2B5EF4-FFF2-40B4-BE49-F238E27FC236}">
                <a16:creationId xmlns:a16="http://schemas.microsoft.com/office/drawing/2014/main" id="{A2C888DE-E7C0-91F3-54A9-2869E0DA554B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3255483"/>
            <a:ext cx="1150938" cy="679450"/>
            <a:chOff x="2362200" y="2177780"/>
            <a:chExt cx="1066800" cy="489220"/>
          </a:xfrm>
        </p:grpSpPr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26EFC0A9-9742-8379-F7CB-5216C2E4F07F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Arc 309">
              <a:extLst>
                <a:ext uri="{FF2B5EF4-FFF2-40B4-BE49-F238E27FC236}">
                  <a16:creationId xmlns:a16="http://schemas.microsoft.com/office/drawing/2014/main" id="{5618DECC-E054-5E53-72AC-E9BE262D5D1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1" name="Diamond 310">
              <a:extLst>
                <a:ext uri="{FF2B5EF4-FFF2-40B4-BE49-F238E27FC236}">
                  <a16:creationId xmlns:a16="http://schemas.microsoft.com/office/drawing/2014/main" id="{22675F76-B800-4509-CE90-9597EF2D499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2" name="Diamond 311">
              <a:extLst>
                <a:ext uri="{FF2B5EF4-FFF2-40B4-BE49-F238E27FC236}">
                  <a16:creationId xmlns:a16="http://schemas.microsoft.com/office/drawing/2014/main" id="{7523395E-A810-6426-7B14-4B913A4B7D82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3" name="Diamond 312">
              <a:extLst>
                <a:ext uri="{FF2B5EF4-FFF2-40B4-BE49-F238E27FC236}">
                  <a16:creationId xmlns:a16="http://schemas.microsoft.com/office/drawing/2014/main" id="{B31A8A92-8CD8-B678-C53D-1176DB05905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Diamond 313">
              <a:extLst>
                <a:ext uri="{FF2B5EF4-FFF2-40B4-BE49-F238E27FC236}">
                  <a16:creationId xmlns:a16="http://schemas.microsoft.com/office/drawing/2014/main" id="{6271DC24-E42B-4D50-007F-B22D7498200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>
              <a:extLst>
                <a:ext uri="{FF2B5EF4-FFF2-40B4-BE49-F238E27FC236}">
                  <a16:creationId xmlns:a16="http://schemas.microsoft.com/office/drawing/2014/main" id="{16780977-DD7A-2F67-E213-7D15002928F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>
              <a:extLst>
                <a:ext uri="{FF2B5EF4-FFF2-40B4-BE49-F238E27FC236}">
                  <a16:creationId xmlns:a16="http://schemas.microsoft.com/office/drawing/2014/main" id="{C6D23A3C-D577-2FAA-2A94-9D4FE0D5EA0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>
              <a:extLst>
                <a:ext uri="{FF2B5EF4-FFF2-40B4-BE49-F238E27FC236}">
                  <a16:creationId xmlns:a16="http://schemas.microsoft.com/office/drawing/2014/main" id="{D24E12FE-0F75-1DE6-6EA5-88C37F5EBB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>
              <a:extLst>
                <a:ext uri="{FF2B5EF4-FFF2-40B4-BE49-F238E27FC236}">
                  <a16:creationId xmlns:a16="http://schemas.microsoft.com/office/drawing/2014/main" id="{07017A68-4963-7A7A-0B8C-10D5885F7F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>
              <a:extLst>
                <a:ext uri="{FF2B5EF4-FFF2-40B4-BE49-F238E27FC236}">
                  <a16:creationId xmlns:a16="http://schemas.microsoft.com/office/drawing/2014/main" id="{429EB642-0B51-AA8E-0E81-355CD16562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>
              <a:extLst>
                <a:ext uri="{FF2B5EF4-FFF2-40B4-BE49-F238E27FC236}">
                  <a16:creationId xmlns:a16="http://schemas.microsoft.com/office/drawing/2014/main" id="{1A80AD7C-FA97-033E-012F-969CC540F939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>
              <a:extLst>
                <a:ext uri="{FF2B5EF4-FFF2-40B4-BE49-F238E27FC236}">
                  <a16:creationId xmlns:a16="http://schemas.microsoft.com/office/drawing/2014/main" id="{4A67AABE-48A0-257F-D8B8-D284C0FC855B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>
              <a:extLst>
                <a:ext uri="{FF2B5EF4-FFF2-40B4-BE49-F238E27FC236}">
                  <a16:creationId xmlns:a16="http://schemas.microsoft.com/office/drawing/2014/main" id="{C811F3D1-2A30-AF35-B0D2-1180A2F0042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CC81C07-709E-C87E-3FB2-302ADA063DE0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24" name="Group 768">
            <a:extLst>
              <a:ext uri="{FF2B5EF4-FFF2-40B4-BE49-F238E27FC236}">
                <a16:creationId xmlns:a16="http://schemas.microsoft.com/office/drawing/2014/main" id="{12BC393C-CF43-28CF-763B-90ED4CCA71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3255483"/>
            <a:ext cx="1150937" cy="679450"/>
            <a:chOff x="2362200" y="2177780"/>
            <a:chExt cx="1066800" cy="489220"/>
          </a:xfrm>
        </p:grpSpPr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0E4D6080-6A73-0896-4A44-5CC6395CB711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Arc 325">
              <a:extLst>
                <a:ext uri="{FF2B5EF4-FFF2-40B4-BE49-F238E27FC236}">
                  <a16:creationId xmlns:a16="http://schemas.microsoft.com/office/drawing/2014/main" id="{7E6071E6-F848-D18C-59BD-E4C3124A6BF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7" name="Diamond 326">
              <a:extLst>
                <a:ext uri="{FF2B5EF4-FFF2-40B4-BE49-F238E27FC236}">
                  <a16:creationId xmlns:a16="http://schemas.microsoft.com/office/drawing/2014/main" id="{1D64BB8E-214A-7229-17A3-EB49BC122DF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8" name="Diamond 327">
              <a:extLst>
                <a:ext uri="{FF2B5EF4-FFF2-40B4-BE49-F238E27FC236}">
                  <a16:creationId xmlns:a16="http://schemas.microsoft.com/office/drawing/2014/main" id="{F91EA789-544A-B368-5909-BB832D0D895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9" name="Diamond 328">
              <a:extLst>
                <a:ext uri="{FF2B5EF4-FFF2-40B4-BE49-F238E27FC236}">
                  <a16:creationId xmlns:a16="http://schemas.microsoft.com/office/drawing/2014/main" id="{97FD0898-2697-69B8-4C05-93F4A71F098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Diamond 329">
              <a:extLst>
                <a:ext uri="{FF2B5EF4-FFF2-40B4-BE49-F238E27FC236}">
                  <a16:creationId xmlns:a16="http://schemas.microsoft.com/office/drawing/2014/main" id="{B57CF281-6C63-5921-D3C7-040ECEC00DB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>
              <a:extLst>
                <a:ext uri="{FF2B5EF4-FFF2-40B4-BE49-F238E27FC236}">
                  <a16:creationId xmlns:a16="http://schemas.microsoft.com/office/drawing/2014/main" id="{B133F99D-3082-36BD-D671-8DA71E32D77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>
              <a:extLst>
                <a:ext uri="{FF2B5EF4-FFF2-40B4-BE49-F238E27FC236}">
                  <a16:creationId xmlns:a16="http://schemas.microsoft.com/office/drawing/2014/main" id="{617B210C-8E6A-4664-8806-532BA5C28083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>
              <a:extLst>
                <a:ext uri="{FF2B5EF4-FFF2-40B4-BE49-F238E27FC236}">
                  <a16:creationId xmlns:a16="http://schemas.microsoft.com/office/drawing/2014/main" id="{8B1883F3-8C12-D140-C6E6-7C15E00A6BA6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>
              <a:extLst>
                <a:ext uri="{FF2B5EF4-FFF2-40B4-BE49-F238E27FC236}">
                  <a16:creationId xmlns:a16="http://schemas.microsoft.com/office/drawing/2014/main" id="{C2A9DC83-7FA9-69F8-E73C-E29681034FEB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>
              <a:extLst>
                <a:ext uri="{FF2B5EF4-FFF2-40B4-BE49-F238E27FC236}">
                  <a16:creationId xmlns:a16="http://schemas.microsoft.com/office/drawing/2014/main" id="{1385BF9D-D8C1-8568-62AE-7BEDDF9C8ADD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>
              <a:extLst>
                <a:ext uri="{FF2B5EF4-FFF2-40B4-BE49-F238E27FC236}">
                  <a16:creationId xmlns:a16="http://schemas.microsoft.com/office/drawing/2014/main" id="{CE50ECC7-E40A-D4D2-3C01-4FAA92F98527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>
              <a:extLst>
                <a:ext uri="{FF2B5EF4-FFF2-40B4-BE49-F238E27FC236}">
                  <a16:creationId xmlns:a16="http://schemas.microsoft.com/office/drawing/2014/main" id="{C2C1D07E-BDFF-778D-F439-E5FB3C49FC7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>
              <a:extLst>
                <a:ext uri="{FF2B5EF4-FFF2-40B4-BE49-F238E27FC236}">
                  <a16:creationId xmlns:a16="http://schemas.microsoft.com/office/drawing/2014/main" id="{64764138-D2E6-4CD4-BDB5-F50C783AE4A6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37C119F-3B5D-6C42-0834-869B9C6C7DF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40" name="Group 784">
            <a:extLst>
              <a:ext uri="{FF2B5EF4-FFF2-40B4-BE49-F238E27FC236}">
                <a16:creationId xmlns:a16="http://schemas.microsoft.com/office/drawing/2014/main" id="{D3059520-B695-8B4C-34EB-E2F602969952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255483"/>
            <a:ext cx="1150938" cy="679450"/>
            <a:chOff x="2362200" y="2177780"/>
            <a:chExt cx="1066800" cy="489220"/>
          </a:xfrm>
        </p:grpSpPr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77ECEBE7-9D2A-5B18-9DB4-26E7842FEBA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Arc 341">
              <a:extLst>
                <a:ext uri="{FF2B5EF4-FFF2-40B4-BE49-F238E27FC236}">
                  <a16:creationId xmlns:a16="http://schemas.microsoft.com/office/drawing/2014/main" id="{6F45B5EF-0C62-15EA-4AC9-46E693CF180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3" name="Diamond 342">
              <a:extLst>
                <a:ext uri="{FF2B5EF4-FFF2-40B4-BE49-F238E27FC236}">
                  <a16:creationId xmlns:a16="http://schemas.microsoft.com/office/drawing/2014/main" id="{7371335C-23C9-E1DC-9E51-202CD976DD00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4" name="Diamond 343">
              <a:extLst>
                <a:ext uri="{FF2B5EF4-FFF2-40B4-BE49-F238E27FC236}">
                  <a16:creationId xmlns:a16="http://schemas.microsoft.com/office/drawing/2014/main" id="{CAAD638A-3A96-8416-091B-EE42CF0805F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5" name="Diamond 344">
              <a:extLst>
                <a:ext uri="{FF2B5EF4-FFF2-40B4-BE49-F238E27FC236}">
                  <a16:creationId xmlns:a16="http://schemas.microsoft.com/office/drawing/2014/main" id="{F3D815AD-DDF5-DEAA-F7C6-E850BA3AF15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6" name="Diamond 345">
              <a:extLst>
                <a:ext uri="{FF2B5EF4-FFF2-40B4-BE49-F238E27FC236}">
                  <a16:creationId xmlns:a16="http://schemas.microsoft.com/office/drawing/2014/main" id="{3DDEAC04-19CA-BDE9-5802-D7BBD4715FF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7" name="Diamond 346">
              <a:extLst>
                <a:ext uri="{FF2B5EF4-FFF2-40B4-BE49-F238E27FC236}">
                  <a16:creationId xmlns:a16="http://schemas.microsoft.com/office/drawing/2014/main" id="{1FFDD8F9-33A4-2DA8-2E31-AE9BCF31E4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8" name="Diamond 347">
              <a:extLst>
                <a:ext uri="{FF2B5EF4-FFF2-40B4-BE49-F238E27FC236}">
                  <a16:creationId xmlns:a16="http://schemas.microsoft.com/office/drawing/2014/main" id="{D8AAC863-7CA1-53C9-4FB8-59FA4F8B538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9" name="Diamond 348">
              <a:extLst>
                <a:ext uri="{FF2B5EF4-FFF2-40B4-BE49-F238E27FC236}">
                  <a16:creationId xmlns:a16="http://schemas.microsoft.com/office/drawing/2014/main" id="{3FDE0E56-1E4F-52ED-F121-AF3C9862C08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0" name="Diamond 349">
              <a:extLst>
                <a:ext uri="{FF2B5EF4-FFF2-40B4-BE49-F238E27FC236}">
                  <a16:creationId xmlns:a16="http://schemas.microsoft.com/office/drawing/2014/main" id="{58A5FEAD-94BD-EEA8-DD6C-856CDE8ED874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1" name="Diamond 350">
              <a:extLst>
                <a:ext uri="{FF2B5EF4-FFF2-40B4-BE49-F238E27FC236}">
                  <a16:creationId xmlns:a16="http://schemas.microsoft.com/office/drawing/2014/main" id="{6F09158F-8AD4-0528-2A2B-FCFD778B9D2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2" name="Diamond 351">
              <a:extLst>
                <a:ext uri="{FF2B5EF4-FFF2-40B4-BE49-F238E27FC236}">
                  <a16:creationId xmlns:a16="http://schemas.microsoft.com/office/drawing/2014/main" id="{0E5A9A5F-BCED-40BF-38A4-0B8D06750E6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Diamond 352">
              <a:extLst>
                <a:ext uri="{FF2B5EF4-FFF2-40B4-BE49-F238E27FC236}">
                  <a16:creationId xmlns:a16="http://schemas.microsoft.com/office/drawing/2014/main" id="{296D15C1-E566-D1B2-06DC-329A22270C3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4" name="Diamond 353">
              <a:extLst>
                <a:ext uri="{FF2B5EF4-FFF2-40B4-BE49-F238E27FC236}">
                  <a16:creationId xmlns:a16="http://schemas.microsoft.com/office/drawing/2014/main" id="{F51A85EF-49B1-4FC7-60E0-0568D93D7C3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FC6D639-3AF9-59DB-2212-D638FD7FC8F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56" name="Group 800">
            <a:extLst>
              <a:ext uri="{FF2B5EF4-FFF2-40B4-BE49-F238E27FC236}">
                <a16:creationId xmlns:a16="http://schemas.microsoft.com/office/drawing/2014/main" id="{79A4D9B4-2906-E1C2-F2E3-9E4DB1ACDE39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001608"/>
            <a:ext cx="1150938" cy="679450"/>
            <a:chOff x="2362200" y="2177780"/>
            <a:chExt cx="1066800" cy="489220"/>
          </a:xfrm>
        </p:grpSpPr>
        <p:sp>
          <p:nvSpPr>
            <p:cNvPr id="357" name="Arc 356">
              <a:extLst>
                <a:ext uri="{FF2B5EF4-FFF2-40B4-BE49-F238E27FC236}">
                  <a16:creationId xmlns:a16="http://schemas.microsoft.com/office/drawing/2014/main" id="{142CB3D1-ECEA-43FA-0D91-7F2556383839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Arc 357">
              <a:extLst>
                <a:ext uri="{FF2B5EF4-FFF2-40B4-BE49-F238E27FC236}">
                  <a16:creationId xmlns:a16="http://schemas.microsoft.com/office/drawing/2014/main" id="{380270E5-5DB0-5FF4-7CF5-736123A0C48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9" name="Diamond 358">
              <a:extLst>
                <a:ext uri="{FF2B5EF4-FFF2-40B4-BE49-F238E27FC236}">
                  <a16:creationId xmlns:a16="http://schemas.microsoft.com/office/drawing/2014/main" id="{AB2ABF04-601E-336C-3972-C87CEB4836E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0" name="Diamond 359">
              <a:extLst>
                <a:ext uri="{FF2B5EF4-FFF2-40B4-BE49-F238E27FC236}">
                  <a16:creationId xmlns:a16="http://schemas.microsoft.com/office/drawing/2014/main" id="{47BCDC47-7008-E33E-CBC5-D724C7704F8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1" name="Diamond 360">
              <a:extLst>
                <a:ext uri="{FF2B5EF4-FFF2-40B4-BE49-F238E27FC236}">
                  <a16:creationId xmlns:a16="http://schemas.microsoft.com/office/drawing/2014/main" id="{B35AAE3F-92E1-D168-238F-82195EA3CAC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2" name="Diamond 361">
              <a:extLst>
                <a:ext uri="{FF2B5EF4-FFF2-40B4-BE49-F238E27FC236}">
                  <a16:creationId xmlns:a16="http://schemas.microsoft.com/office/drawing/2014/main" id="{99FE6093-F921-A259-49FB-7F7E4D19E692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3" name="Diamond 362">
              <a:extLst>
                <a:ext uri="{FF2B5EF4-FFF2-40B4-BE49-F238E27FC236}">
                  <a16:creationId xmlns:a16="http://schemas.microsoft.com/office/drawing/2014/main" id="{78FF8C07-5186-BB84-80BD-47635BDAD52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4" name="Diamond 363">
              <a:extLst>
                <a:ext uri="{FF2B5EF4-FFF2-40B4-BE49-F238E27FC236}">
                  <a16:creationId xmlns:a16="http://schemas.microsoft.com/office/drawing/2014/main" id="{528879CB-0010-09A2-A33F-9CECFA0A8EF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5" name="Diamond 364">
              <a:extLst>
                <a:ext uri="{FF2B5EF4-FFF2-40B4-BE49-F238E27FC236}">
                  <a16:creationId xmlns:a16="http://schemas.microsoft.com/office/drawing/2014/main" id="{7EF12692-49D3-8556-0DE1-B069352F927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6" name="Diamond 365">
              <a:extLst>
                <a:ext uri="{FF2B5EF4-FFF2-40B4-BE49-F238E27FC236}">
                  <a16:creationId xmlns:a16="http://schemas.microsoft.com/office/drawing/2014/main" id="{E84B3549-B5FC-43D8-DFE5-17AC7B03728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7" name="Diamond 366">
              <a:extLst>
                <a:ext uri="{FF2B5EF4-FFF2-40B4-BE49-F238E27FC236}">
                  <a16:creationId xmlns:a16="http://schemas.microsoft.com/office/drawing/2014/main" id="{3BB44054-B7B9-ECF9-A2EF-199E59DE891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8" name="Diamond 367">
              <a:extLst>
                <a:ext uri="{FF2B5EF4-FFF2-40B4-BE49-F238E27FC236}">
                  <a16:creationId xmlns:a16="http://schemas.microsoft.com/office/drawing/2014/main" id="{34F3CA5B-35E6-DEFF-C6E8-B051BF6A259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9" name="Diamond 368">
              <a:extLst>
                <a:ext uri="{FF2B5EF4-FFF2-40B4-BE49-F238E27FC236}">
                  <a16:creationId xmlns:a16="http://schemas.microsoft.com/office/drawing/2014/main" id="{23951F0D-39E2-E884-313A-C23EAF3E1A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0" name="Diamond 369">
              <a:extLst>
                <a:ext uri="{FF2B5EF4-FFF2-40B4-BE49-F238E27FC236}">
                  <a16:creationId xmlns:a16="http://schemas.microsoft.com/office/drawing/2014/main" id="{336FAE2E-1FF0-0E6D-B352-6488253BA5D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1BE85C8-6C5B-4F86-B838-3C541519CCC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72" name="Arc 371">
            <a:extLst>
              <a:ext uri="{FF2B5EF4-FFF2-40B4-BE49-F238E27FC236}">
                <a16:creationId xmlns:a16="http://schemas.microsoft.com/office/drawing/2014/main" id="{D5A6B3E2-3490-12B0-144A-7601EBADADE6}"/>
              </a:ext>
            </a:extLst>
          </p:cNvPr>
          <p:cNvSpPr/>
          <p:nvPr/>
        </p:nvSpPr>
        <p:spPr bwMode="auto">
          <a:xfrm>
            <a:off x="1674814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3" name="Arc 372">
            <a:extLst>
              <a:ext uri="{FF2B5EF4-FFF2-40B4-BE49-F238E27FC236}">
                <a16:creationId xmlns:a16="http://schemas.microsoft.com/office/drawing/2014/main" id="{88264BAF-F1D4-1853-A529-1488334E286E}"/>
              </a:ext>
            </a:extLst>
          </p:cNvPr>
          <p:cNvSpPr/>
          <p:nvPr/>
        </p:nvSpPr>
        <p:spPr bwMode="auto">
          <a:xfrm flipH="1">
            <a:off x="2249488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4" name="Diamond 373">
            <a:extLst>
              <a:ext uri="{FF2B5EF4-FFF2-40B4-BE49-F238E27FC236}">
                <a16:creationId xmlns:a16="http://schemas.microsoft.com/office/drawing/2014/main" id="{C16EF7EA-EB25-23AF-E91C-4AD97D796072}"/>
              </a:ext>
            </a:extLst>
          </p:cNvPr>
          <p:cNvSpPr/>
          <p:nvPr/>
        </p:nvSpPr>
        <p:spPr bwMode="auto">
          <a:xfrm rot="20442725">
            <a:off x="2522539" y="4085746"/>
            <a:ext cx="274637" cy="8255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5" name="Diamond 374">
            <a:extLst>
              <a:ext uri="{FF2B5EF4-FFF2-40B4-BE49-F238E27FC236}">
                <a16:creationId xmlns:a16="http://schemas.microsoft.com/office/drawing/2014/main" id="{DEDE10EA-E359-9D03-38E3-8915D1765D50}"/>
              </a:ext>
            </a:extLst>
          </p:cNvPr>
          <p:cNvSpPr/>
          <p:nvPr/>
        </p:nvSpPr>
        <p:spPr bwMode="auto">
          <a:xfrm rot="1131927">
            <a:off x="2484438" y="4001608"/>
            <a:ext cx="93662" cy="19050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6" name="Diamond 375">
            <a:extLst>
              <a:ext uri="{FF2B5EF4-FFF2-40B4-BE49-F238E27FC236}">
                <a16:creationId xmlns:a16="http://schemas.microsoft.com/office/drawing/2014/main" id="{50ACB420-3823-64B9-9B00-9C3A39D77675}"/>
              </a:ext>
            </a:extLst>
          </p:cNvPr>
          <p:cNvSpPr/>
          <p:nvPr/>
        </p:nvSpPr>
        <p:spPr bwMode="auto">
          <a:xfrm rot="17331927">
            <a:off x="2555876" y="4117496"/>
            <a:ext cx="90487" cy="1920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7" name="Diamond 376">
            <a:extLst>
              <a:ext uri="{FF2B5EF4-FFF2-40B4-BE49-F238E27FC236}">
                <a16:creationId xmlns:a16="http://schemas.microsoft.com/office/drawing/2014/main" id="{09E46716-048A-E839-D7C2-DB2F11DF6FB2}"/>
              </a:ext>
            </a:extLst>
          </p:cNvPr>
          <p:cNvSpPr/>
          <p:nvPr/>
        </p:nvSpPr>
        <p:spPr bwMode="auto">
          <a:xfrm>
            <a:off x="2386014" y="4031772"/>
            <a:ext cx="84137" cy="1619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8" name="Diamond 377">
            <a:extLst>
              <a:ext uri="{FF2B5EF4-FFF2-40B4-BE49-F238E27FC236}">
                <a16:creationId xmlns:a16="http://schemas.microsoft.com/office/drawing/2014/main" id="{63C0CDA5-B894-9AF3-B117-5CB5D4A326B8}"/>
              </a:ext>
            </a:extLst>
          </p:cNvPr>
          <p:cNvSpPr/>
          <p:nvPr/>
        </p:nvSpPr>
        <p:spPr bwMode="auto">
          <a:xfrm rot="20420771">
            <a:off x="2414588" y="4176233"/>
            <a:ext cx="82550" cy="1730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9" name="Diamond 378">
            <a:extLst>
              <a:ext uri="{FF2B5EF4-FFF2-40B4-BE49-F238E27FC236}">
                <a16:creationId xmlns:a16="http://schemas.microsoft.com/office/drawing/2014/main" id="{D3A9842B-1D09-07AF-FC7C-53DD37D10F1C}"/>
              </a:ext>
            </a:extLst>
          </p:cNvPr>
          <p:cNvSpPr/>
          <p:nvPr/>
        </p:nvSpPr>
        <p:spPr bwMode="auto">
          <a:xfrm>
            <a:off x="2330451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0" name="Diamond 379">
            <a:extLst>
              <a:ext uri="{FF2B5EF4-FFF2-40B4-BE49-F238E27FC236}">
                <a16:creationId xmlns:a16="http://schemas.microsoft.com/office/drawing/2014/main" id="{0C406D04-4FEE-7AE3-200F-E22AC4AF90F9}"/>
              </a:ext>
            </a:extLst>
          </p:cNvPr>
          <p:cNvSpPr/>
          <p:nvPr/>
        </p:nvSpPr>
        <p:spPr bwMode="auto">
          <a:xfrm>
            <a:off x="2330451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1" name="Diamond 380">
            <a:extLst>
              <a:ext uri="{FF2B5EF4-FFF2-40B4-BE49-F238E27FC236}">
                <a16:creationId xmlns:a16="http://schemas.microsoft.com/office/drawing/2014/main" id="{E0C77FFB-AAA9-E982-E6DF-57AE5E31BFD5}"/>
              </a:ext>
            </a:extLst>
          </p:cNvPr>
          <p:cNvSpPr/>
          <p:nvPr/>
        </p:nvSpPr>
        <p:spPr bwMode="auto">
          <a:xfrm>
            <a:off x="1701800" y="4220684"/>
            <a:ext cx="273050" cy="1365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2" name="Diamond 381">
            <a:extLst>
              <a:ext uri="{FF2B5EF4-FFF2-40B4-BE49-F238E27FC236}">
                <a16:creationId xmlns:a16="http://schemas.microsoft.com/office/drawing/2014/main" id="{CBB5ABF2-5DE6-C7B8-3C09-34D1D3980001}"/>
              </a:ext>
            </a:extLst>
          </p:cNvPr>
          <p:cNvSpPr/>
          <p:nvPr/>
        </p:nvSpPr>
        <p:spPr bwMode="auto">
          <a:xfrm rot="1313557">
            <a:off x="1905000" y="4260372"/>
            <a:ext cx="109538" cy="22383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3" name="Diamond 382">
            <a:extLst>
              <a:ext uri="{FF2B5EF4-FFF2-40B4-BE49-F238E27FC236}">
                <a16:creationId xmlns:a16="http://schemas.microsoft.com/office/drawing/2014/main" id="{8000B52A-D2F6-B190-EB44-730335857041}"/>
              </a:ext>
            </a:extLst>
          </p:cNvPr>
          <p:cNvSpPr/>
          <p:nvPr/>
        </p:nvSpPr>
        <p:spPr bwMode="auto">
          <a:xfrm rot="21112835">
            <a:off x="2047876" y="4093683"/>
            <a:ext cx="136525" cy="2428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4" name="Diamond 383">
            <a:extLst>
              <a:ext uri="{FF2B5EF4-FFF2-40B4-BE49-F238E27FC236}">
                <a16:creationId xmlns:a16="http://schemas.microsoft.com/office/drawing/2014/main" id="{A57ABA3A-A567-2829-B5CD-D32B6F042A96}"/>
              </a:ext>
            </a:extLst>
          </p:cNvPr>
          <p:cNvSpPr/>
          <p:nvPr/>
        </p:nvSpPr>
        <p:spPr bwMode="auto">
          <a:xfrm rot="2404406">
            <a:off x="1984376" y="4317522"/>
            <a:ext cx="136525" cy="24288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5" name="Diamond 384">
            <a:extLst>
              <a:ext uri="{FF2B5EF4-FFF2-40B4-BE49-F238E27FC236}">
                <a16:creationId xmlns:a16="http://schemas.microsoft.com/office/drawing/2014/main" id="{DFE6FCAE-2E85-581F-A308-D70D54394D86}"/>
              </a:ext>
            </a:extLst>
          </p:cNvPr>
          <p:cNvSpPr/>
          <p:nvPr/>
        </p:nvSpPr>
        <p:spPr bwMode="auto">
          <a:xfrm rot="20196487">
            <a:off x="1906589" y="4071458"/>
            <a:ext cx="111125" cy="2238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5907B5DD-0C51-9136-CBE4-6DF4967D3296}"/>
              </a:ext>
            </a:extLst>
          </p:cNvPr>
          <p:cNvCxnSpPr/>
          <p:nvPr/>
        </p:nvCxnSpPr>
        <p:spPr bwMode="auto">
          <a:xfrm>
            <a:off x="2249488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387" name="Group 832">
            <a:extLst>
              <a:ext uri="{FF2B5EF4-FFF2-40B4-BE49-F238E27FC236}">
                <a16:creationId xmlns:a16="http://schemas.microsoft.com/office/drawing/2014/main" id="{75C9F9D6-1E03-C7DE-1522-3DA3186BA81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4001608"/>
            <a:ext cx="1150938" cy="679450"/>
            <a:chOff x="2362200" y="2177780"/>
            <a:chExt cx="1066800" cy="489220"/>
          </a:xfrm>
        </p:grpSpPr>
        <p:sp>
          <p:nvSpPr>
            <p:cNvPr id="388" name="Arc 387">
              <a:extLst>
                <a:ext uri="{FF2B5EF4-FFF2-40B4-BE49-F238E27FC236}">
                  <a16:creationId xmlns:a16="http://schemas.microsoft.com/office/drawing/2014/main" id="{1DB50EC0-1B68-7034-97A0-BE222392072C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Arc 388">
              <a:extLst>
                <a:ext uri="{FF2B5EF4-FFF2-40B4-BE49-F238E27FC236}">
                  <a16:creationId xmlns:a16="http://schemas.microsoft.com/office/drawing/2014/main" id="{6ABFF60F-3675-2538-64CE-037D3D1B903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0" name="Diamond 389">
              <a:extLst>
                <a:ext uri="{FF2B5EF4-FFF2-40B4-BE49-F238E27FC236}">
                  <a16:creationId xmlns:a16="http://schemas.microsoft.com/office/drawing/2014/main" id="{E2C66447-0B64-B0C9-0A44-7A9748F3B968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1" name="Diamond 390">
              <a:extLst>
                <a:ext uri="{FF2B5EF4-FFF2-40B4-BE49-F238E27FC236}">
                  <a16:creationId xmlns:a16="http://schemas.microsoft.com/office/drawing/2014/main" id="{17D1FB57-C25B-C38B-B46D-A65C1A72ED87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2" name="Diamond 391">
              <a:extLst>
                <a:ext uri="{FF2B5EF4-FFF2-40B4-BE49-F238E27FC236}">
                  <a16:creationId xmlns:a16="http://schemas.microsoft.com/office/drawing/2014/main" id="{A896DA80-B284-D4D6-115C-5E7CC94C93D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7D1D5D4D-F970-8034-578C-5B6E3E24D80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4" name="Diamond 393">
              <a:extLst>
                <a:ext uri="{FF2B5EF4-FFF2-40B4-BE49-F238E27FC236}">
                  <a16:creationId xmlns:a16="http://schemas.microsoft.com/office/drawing/2014/main" id="{506111C8-0707-6FA5-664E-A6E250B6308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5" name="Diamond 394">
              <a:extLst>
                <a:ext uri="{FF2B5EF4-FFF2-40B4-BE49-F238E27FC236}">
                  <a16:creationId xmlns:a16="http://schemas.microsoft.com/office/drawing/2014/main" id="{0B8D98FC-F57E-E06F-B707-BBF72348DE9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6" name="Diamond 395">
              <a:extLst>
                <a:ext uri="{FF2B5EF4-FFF2-40B4-BE49-F238E27FC236}">
                  <a16:creationId xmlns:a16="http://schemas.microsoft.com/office/drawing/2014/main" id="{289C5493-7967-91AD-A14E-22A04C9897A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7" name="Diamond 396">
              <a:extLst>
                <a:ext uri="{FF2B5EF4-FFF2-40B4-BE49-F238E27FC236}">
                  <a16:creationId xmlns:a16="http://schemas.microsoft.com/office/drawing/2014/main" id="{C88C9A6C-C827-ECB4-57A9-23D3227CC987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8" name="Diamond 397">
              <a:extLst>
                <a:ext uri="{FF2B5EF4-FFF2-40B4-BE49-F238E27FC236}">
                  <a16:creationId xmlns:a16="http://schemas.microsoft.com/office/drawing/2014/main" id="{C886FB8E-BADC-8FA1-7444-6A2D22C8896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9" name="Diamond 398">
              <a:extLst>
                <a:ext uri="{FF2B5EF4-FFF2-40B4-BE49-F238E27FC236}">
                  <a16:creationId xmlns:a16="http://schemas.microsoft.com/office/drawing/2014/main" id="{365BCC4D-2F70-B6C0-8856-E929F84D3D7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0" name="Diamond 399">
              <a:extLst>
                <a:ext uri="{FF2B5EF4-FFF2-40B4-BE49-F238E27FC236}">
                  <a16:creationId xmlns:a16="http://schemas.microsoft.com/office/drawing/2014/main" id="{26B618BE-26E0-075E-1143-B880CD0131D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1" name="Diamond 400">
              <a:extLst>
                <a:ext uri="{FF2B5EF4-FFF2-40B4-BE49-F238E27FC236}">
                  <a16:creationId xmlns:a16="http://schemas.microsoft.com/office/drawing/2014/main" id="{5D962C20-2EB3-F51D-DB75-3FC984A9A8B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0A01A550-5034-5EC2-C719-E58C651AB9BC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03" name="Group 848">
            <a:extLst>
              <a:ext uri="{FF2B5EF4-FFF2-40B4-BE49-F238E27FC236}">
                <a16:creationId xmlns:a16="http://schemas.microsoft.com/office/drawing/2014/main" id="{6093CABF-9299-B143-6519-39FFAD63A1D8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4681058"/>
            <a:ext cx="1150938" cy="679450"/>
            <a:chOff x="2362200" y="2177780"/>
            <a:chExt cx="1066800" cy="489220"/>
          </a:xfrm>
        </p:grpSpPr>
        <p:sp>
          <p:nvSpPr>
            <p:cNvPr id="404" name="Arc 403">
              <a:extLst>
                <a:ext uri="{FF2B5EF4-FFF2-40B4-BE49-F238E27FC236}">
                  <a16:creationId xmlns:a16="http://schemas.microsoft.com/office/drawing/2014/main" id="{2539E973-5B3C-7769-0840-00EB96240AA4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5" name="Arc 404">
              <a:extLst>
                <a:ext uri="{FF2B5EF4-FFF2-40B4-BE49-F238E27FC236}">
                  <a16:creationId xmlns:a16="http://schemas.microsoft.com/office/drawing/2014/main" id="{91C35B16-8CAF-2EE3-6873-57F245223E7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6" name="Diamond 405">
              <a:extLst>
                <a:ext uri="{FF2B5EF4-FFF2-40B4-BE49-F238E27FC236}">
                  <a16:creationId xmlns:a16="http://schemas.microsoft.com/office/drawing/2014/main" id="{C593208A-FBC2-73A4-2707-6B175A0757E2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7" name="Diamond 406">
              <a:extLst>
                <a:ext uri="{FF2B5EF4-FFF2-40B4-BE49-F238E27FC236}">
                  <a16:creationId xmlns:a16="http://schemas.microsoft.com/office/drawing/2014/main" id="{3F9DDA5D-8FD0-1DA1-0D05-EB1D8667B47E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8" name="Diamond 407">
              <a:extLst>
                <a:ext uri="{FF2B5EF4-FFF2-40B4-BE49-F238E27FC236}">
                  <a16:creationId xmlns:a16="http://schemas.microsoft.com/office/drawing/2014/main" id="{2CFCC75B-2A27-2DD4-87A5-FC7ADDFE0498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9" name="Diamond 408">
              <a:extLst>
                <a:ext uri="{FF2B5EF4-FFF2-40B4-BE49-F238E27FC236}">
                  <a16:creationId xmlns:a16="http://schemas.microsoft.com/office/drawing/2014/main" id="{B8A8C1CB-0858-51DF-EDF5-55CD2210EDA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0" name="Diamond 409">
              <a:extLst>
                <a:ext uri="{FF2B5EF4-FFF2-40B4-BE49-F238E27FC236}">
                  <a16:creationId xmlns:a16="http://schemas.microsoft.com/office/drawing/2014/main" id="{12B57CB3-7FA1-80CE-E0E8-107B35602D3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1" name="Diamond 410">
              <a:extLst>
                <a:ext uri="{FF2B5EF4-FFF2-40B4-BE49-F238E27FC236}">
                  <a16:creationId xmlns:a16="http://schemas.microsoft.com/office/drawing/2014/main" id="{08B1F5F3-BD92-D7EC-CA91-69A0FB98CAE0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2" name="Diamond 411">
              <a:extLst>
                <a:ext uri="{FF2B5EF4-FFF2-40B4-BE49-F238E27FC236}">
                  <a16:creationId xmlns:a16="http://schemas.microsoft.com/office/drawing/2014/main" id="{30659BE5-788B-D456-D35D-DACCE042C95B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3" name="Diamond 412">
              <a:extLst>
                <a:ext uri="{FF2B5EF4-FFF2-40B4-BE49-F238E27FC236}">
                  <a16:creationId xmlns:a16="http://schemas.microsoft.com/office/drawing/2014/main" id="{7AE9D269-8627-F5A7-7575-C53A780A1ED1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4" name="Diamond 413">
              <a:extLst>
                <a:ext uri="{FF2B5EF4-FFF2-40B4-BE49-F238E27FC236}">
                  <a16:creationId xmlns:a16="http://schemas.microsoft.com/office/drawing/2014/main" id="{EFEBE140-A248-1BCF-0EC7-88A1F4B4F4F2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5" name="Diamond 414">
              <a:extLst>
                <a:ext uri="{FF2B5EF4-FFF2-40B4-BE49-F238E27FC236}">
                  <a16:creationId xmlns:a16="http://schemas.microsoft.com/office/drawing/2014/main" id="{2ACF70CB-9A47-059A-DB79-2AC58DA94165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6" name="Diamond 415">
              <a:extLst>
                <a:ext uri="{FF2B5EF4-FFF2-40B4-BE49-F238E27FC236}">
                  <a16:creationId xmlns:a16="http://schemas.microsoft.com/office/drawing/2014/main" id="{528B8EE2-0885-BB3D-440E-D824D8BBC96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7" name="Diamond 416">
              <a:extLst>
                <a:ext uri="{FF2B5EF4-FFF2-40B4-BE49-F238E27FC236}">
                  <a16:creationId xmlns:a16="http://schemas.microsoft.com/office/drawing/2014/main" id="{7A68BA26-A1C9-AB9A-4586-7F055B5C149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62CDBE8-DB8A-CEC3-E107-C56819FC77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19" name="Group 864">
            <a:extLst>
              <a:ext uri="{FF2B5EF4-FFF2-40B4-BE49-F238E27FC236}">
                <a16:creationId xmlns:a16="http://schemas.microsoft.com/office/drawing/2014/main" id="{E0CE8362-44CB-A097-79EF-6C09CBAA1E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4681058"/>
            <a:ext cx="1150937" cy="679450"/>
            <a:chOff x="2362200" y="2177780"/>
            <a:chExt cx="1066800" cy="489220"/>
          </a:xfrm>
        </p:grpSpPr>
        <p:sp>
          <p:nvSpPr>
            <p:cNvPr id="420" name="Arc 419">
              <a:extLst>
                <a:ext uri="{FF2B5EF4-FFF2-40B4-BE49-F238E27FC236}">
                  <a16:creationId xmlns:a16="http://schemas.microsoft.com/office/drawing/2014/main" id="{69B79437-8013-C567-7D83-36064D2741BE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1" name="Arc 420">
              <a:extLst>
                <a:ext uri="{FF2B5EF4-FFF2-40B4-BE49-F238E27FC236}">
                  <a16:creationId xmlns:a16="http://schemas.microsoft.com/office/drawing/2014/main" id="{2FCF220D-1087-3E14-1713-DB7F185B3E3F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2" name="Diamond 421">
              <a:extLst>
                <a:ext uri="{FF2B5EF4-FFF2-40B4-BE49-F238E27FC236}">
                  <a16:creationId xmlns:a16="http://schemas.microsoft.com/office/drawing/2014/main" id="{A5AA6242-12B1-4727-B201-49D4BEDC62B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3" name="Diamond 422">
              <a:extLst>
                <a:ext uri="{FF2B5EF4-FFF2-40B4-BE49-F238E27FC236}">
                  <a16:creationId xmlns:a16="http://schemas.microsoft.com/office/drawing/2014/main" id="{B0902A9F-DF1E-B137-71B0-1110861C60C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4" name="Diamond 423">
              <a:extLst>
                <a:ext uri="{FF2B5EF4-FFF2-40B4-BE49-F238E27FC236}">
                  <a16:creationId xmlns:a16="http://schemas.microsoft.com/office/drawing/2014/main" id="{164938F6-EB53-7F0F-FB89-E957CB76F73A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5" name="Diamond 424">
              <a:extLst>
                <a:ext uri="{FF2B5EF4-FFF2-40B4-BE49-F238E27FC236}">
                  <a16:creationId xmlns:a16="http://schemas.microsoft.com/office/drawing/2014/main" id="{C82D17A7-9FD5-86A4-ACCC-ECF3CD2CC1E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6" name="Diamond 425">
              <a:extLst>
                <a:ext uri="{FF2B5EF4-FFF2-40B4-BE49-F238E27FC236}">
                  <a16:creationId xmlns:a16="http://schemas.microsoft.com/office/drawing/2014/main" id="{8EB83D4F-635D-610C-C508-B14FA877B2A6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7" name="Diamond 426">
              <a:extLst>
                <a:ext uri="{FF2B5EF4-FFF2-40B4-BE49-F238E27FC236}">
                  <a16:creationId xmlns:a16="http://schemas.microsoft.com/office/drawing/2014/main" id="{458DE011-A965-11ED-A22D-B1CAB47AF97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8" name="Diamond 427">
              <a:extLst>
                <a:ext uri="{FF2B5EF4-FFF2-40B4-BE49-F238E27FC236}">
                  <a16:creationId xmlns:a16="http://schemas.microsoft.com/office/drawing/2014/main" id="{6143AD74-5DB4-ADA9-1344-7ED4298C7724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9" name="Diamond 428">
              <a:extLst>
                <a:ext uri="{FF2B5EF4-FFF2-40B4-BE49-F238E27FC236}">
                  <a16:creationId xmlns:a16="http://schemas.microsoft.com/office/drawing/2014/main" id="{51D240A3-FC71-947C-731F-FACF9F163833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0" name="Diamond 429">
              <a:extLst>
                <a:ext uri="{FF2B5EF4-FFF2-40B4-BE49-F238E27FC236}">
                  <a16:creationId xmlns:a16="http://schemas.microsoft.com/office/drawing/2014/main" id="{25316D9B-9596-82BE-40A4-4DF2145622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1" name="Diamond 430">
              <a:extLst>
                <a:ext uri="{FF2B5EF4-FFF2-40B4-BE49-F238E27FC236}">
                  <a16:creationId xmlns:a16="http://schemas.microsoft.com/office/drawing/2014/main" id="{BA3F032E-3804-624C-40F0-562DF60B4733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2" name="Diamond 431">
              <a:extLst>
                <a:ext uri="{FF2B5EF4-FFF2-40B4-BE49-F238E27FC236}">
                  <a16:creationId xmlns:a16="http://schemas.microsoft.com/office/drawing/2014/main" id="{078C711A-040D-ADB5-B2CE-B1B1CBA3282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3" name="Diamond 432">
              <a:extLst>
                <a:ext uri="{FF2B5EF4-FFF2-40B4-BE49-F238E27FC236}">
                  <a16:creationId xmlns:a16="http://schemas.microsoft.com/office/drawing/2014/main" id="{0661A632-8DB3-E00F-4BF0-096795F7BD81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6D338527-04D2-A663-597A-CE7C5BE20E47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35" name="Group 880">
            <a:extLst>
              <a:ext uri="{FF2B5EF4-FFF2-40B4-BE49-F238E27FC236}">
                <a16:creationId xmlns:a16="http://schemas.microsoft.com/office/drawing/2014/main" id="{85667AEE-1ECE-9879-AC86-F4A76C353455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4681058"/>
            <a:ext cx="1150938" cy="679450"/>
            <a:chOff x="2362200" y="2177780"/>
            <a:chExt cx="1066800" cy="489220"/>
          </a:xfrm>
        </p:grpSpPr>
        <p:sp>
          <p:nvSpPr>
            <p:cNvPr id="436" name="Arc 435">
              <a:extLst>
                <a:ext uri="{FF2B5EF4-FFF2-40B4-BE49-F238E27FC236}">
                  <a16:creationId xmlns:a16="http://schemas.microsoft.com/office/drawing/2014/main" id="{F6A13042-B9E1-0B01-49BE-E8CDFD82561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7" name="Arc 436">
              <a:extLst>
                <a:ext uri="{FF2B5EF4-FFF2-40B4-BE49-F238E27FC236}">
                  <a16:creationId xmlns:a16="http://schemas.microsoft.com/office/drawing/2014/main" id="{FDB166A2-4AAF-1164-14C9-EBF7FC27915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8" name="Diamond 437">
              <a:extLst>
                <a:ext uri="{FF2B5EF4-FFF2-40B4-BE49-F238E27FC236}">
                  <a16:creationId xmlns:a16="http://schemas.microsoft.com/office/drawing/2014/main" id="{1BF6F6A4-31D8-6C90-CD25-F897FBE8694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9" name="Diamond 438">
              <a:extLst>
                <a:ext uri="{FF2B5EF4-FFF2-40B4-BE49-F238E27FC236}">
                  <a16:creationId xmlns:a16="http://schemas.microsoft.com/office/drawing/2014/main" id="{03BEA18C-E9B1-C436-3E73-587FA024FE1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0" name="Diamond 439">
              <a:extLst>
                <a:ext uri="{FF2B5EF4-FFF2-40B4-BE49-F238E27FC236}">
                  <a16:creationId xmlns:a16="http://schemas.microsoft.com/office/drawing/2014/main" id="{2E7866D8-DD69-D722-8D24-E33D32138DC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1" name="Diamond 440">
              <a:extLst>
                <a:ext uri="{FF2B5EF4-FFF2-40B4-BE49-F238E27FC236}">
                  <a16:creationId xmlns:a16="http://schemas.microsoft.com/office/drawing/2014/main" id="{7DD5FF8E-DD0C-BC95-E088-9AE46842482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2" name="Diamond 441">
              <a:extLst>
                <a:ext uri="{FF2B5EF4-FFF2-40B4-BE49-F238E27FC236}">
                  <a16:creationId xmlns:a16="http://schemas.microsoft.com/office/drawing/2014/main" id="{0EB4CEF4-6BC1-3D22-A966-B20040015EA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3" name="Diamond 442">
              <a:extLst>
                <a:ext uri="{FF2B5EF4-FFF2-40B4-BE49-F238E27FC236}">
                  <a16:creationId xmlns:a16="http://schemas.microsoft.com/office/drawing/2014/main" id="{48BA5C49-70CC-D558-1F94-7158F487E10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4" name="Diamond 443">
              <a:extLst>
                <a:ext uri="{FF2B5EF4-FFF2-40B4-BE49-F238E27FC236}">
                  <a16:creationId xmlns:a16="http://schemas.microsoft.com/office/drawing/2014/main" id="{E0B1B2BF-3C9B-59DA-C251-762B1975C17D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5" name="Diamond 444">
              <a:extLst>
                <a:ext uri="{FF2B5EF4-FFF2-40B4-BE49-F238E27FC236}">
                  <a16:creationId xmlns:a16="http://schemas.microsoft.com/office/drawing/2014/main" id="{E35D2EB3-9C2D-994D-922A-BEEF51BCB82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6" name="Diamond 445">
              <a:extLst>
                <a:ext uri="{FF2B5EF4-FFF2-40B4-BE49-F238E27FC236}">
                  <a16:creationId xmlns:a16="http://schemas.microsoft.com/office/drawing/2014/main" id="{A3F51B8E-0329-AC49-1609-CB4A16C2FCC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7" name="Diamond 446">
              <a:extLst>
                <a:ext uri="{FF2B5EF4-FFF2-40B4-BE49-F238E27FC236}">
                  <a16:creationId xmlns:a16="http://schemas.microsoft.com/office/drawing/2014/main" id="{4D134EE8-B3E5-6855-BBCD-49FC82D10E0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8" name="Diamond 447">
              <a:extLst>
                <a:ext uri="{FF2B5EF4-FFF2-40B4-BE49-F238E27FC236}">
                  <a16:creationId xmlns:a16="http://schemas.microsoft.com/office/drawing/2014/main" id="{C59F594B-2E09-6106-0EA5-9CC66F12AC3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9" name="Diamond 448">
              <a:extLst>
                <a:ext uri="{FF2B5EF4-FFF2-40B4-BE49-F238E27FC236}">
                  <a16:creationId xmlns:a16="http://schemas.microsoft.com/office/drawing/2014/main" id="{5D1D38F5-A828-A0B4-AFAB-CF0BDB87B578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AF7DDBF-BC93-C179-5AC1-333EB37941E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51" name="Group 688">
            <a:extLst>
              <a:ext uri="{FF2B5EF4-FFF2-40B4-BE49-F238E27FC236}">
                <a16:creationId xmlns:a16="http://schemas.microsoft.com/office/drawing/2014/main" id="{864224DF-03BA-0A0F-A431-1556821C1CD4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507771"/>
            <a:ext cx="1149350" cy="679450"/>
            <a:chOff x="2362200" y="2177780"/>
            <a:chExt cx="1066800" cy="489220"/>
          </a:xfrm>
        </p:grpSpPr>
        <p:sp>
          <p:nvSpPr>
            <p:cNvPr id="452" name="Arc 451">
              <a:extLst>
                <a:ext uri="{FF2B5EF4-FFF2-40B4-BE49-F238E27FC236}">
                  <a16:creationId xmlns:a16="http://schemas.microsoft.com/office/drawing/2014/main" id="{7D90FFAD-7C9D-D8B1-9948-19F748551C3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3" name="Arc 452">
              <a:extLst>
                <a:ext uri="{FF2B5EF4-FFF2-40B4-BE49-F238E27FC236}">
                  <a16:creationId xmlns:a16="http://schemas.microsoft.com/office/drawing/2014/main" id="{F5F4557A-3767-9A32-6C40-89AE4F6731A5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4" name="Diamond 453">
              <a:extLst>
                <a:ext uri="{FF2B5EF4-FFF2-40B4-BE49-F238E27FC236}">
                  <a16:creationId xmlns:a16="http://schemas.microsoft.com/office/drawing/2014/main" id="{4E14AE7D-C456-BE0C-A5BC-9B2AFF09C8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5" name="Diamond 454">
              <a:extLst>
                <a:ext uri="{FF2B5EF4-FFF2-40B4-BE49-F238E27FC236}">
                  <a16:creationId xmlns:a16="http://schemas.microsoft.com/office/drawing/2014/main" id="{DBD9325E-B678-8D22-D6C7-22D7D467DFC6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6" name="Diamond 455">
              <a:extLst>
                <a:ext uri="{FF2B5EF4-FFF2-40B4-BE49-F238E27FC236}">
                  <a16:creationId xmlns:a16="http://schemas.microsoft.com/office/drawing/2014/main" id="{964C440A-F3FA-2DF7-A389-2566780A452E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7" name="Diamond 456">
              <a:extLst>
                <a:ext uri="{FF2B5EF4-FFF2-40B4-BE49-F238E27FC236}">
                  <a16:creationId xmlns:a16="http://schemas.microsoft.com/office/drawing/2014/main" id="{E84C8C5E-4B29-1D84-1FE1-D4341A062794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8" name="Diamond 457">
              <a:extLst>
                <a:ext uri="{FF2B5EF4-FFF2-40B4-BE49-F238E27FC236}">
                  <a16:creationId xmlns:a16="http://schemas.microsoft.com/office/drawing/2014/main" id="{0BB7718E-72B9-574B-CD6D-E9CF158A3BB6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9" name="Diamond 458">
              <a:extLst>
                <a:ext uri="{FF2B5EF4-FFF2-40B4-BE49-F238E27FC236}">
                  <a16:creationId xmlns:a16="http://schemas.microsoft.com/office/drawing/2014/main" id="{2E0A15A8-C4BC-7E9E-0893-95F3AFB33128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0" name="Diamond 459">
              <a:extLst>
                <a:ext uri="{FF2B5EF4-FFF2-40B4-BE49-F238E27FC236}">
                  <a16:creationId xmlns:a16="http://schemas.microsoft.com/office/drawing/2014/main" id="{888C691D-5769-0863-B87A-B7A8A3759EF4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1" name="Diamond 460">
              <a:extLst>
                <a:ext uri="{FF2B5EF4-FFF2-40B4-BE49-F238E27FC236}">
                  <a16:creationId xmlns:a16="http://schemas.microsoft.com/office/drawing/2014/main" id="{74B0A2F8-7408-8671-21B2-159C0962CB9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2" name="Diamond 461">
              <a:extLst>
                <a:ext uri="{FF2B5EF4-FFF2-40B4-BE49-F238E27FC236}">
                  <a16:creationId xmlns:a16="http://schemas.microsoft.com/office/drawing/2014/main" id="{529FFB9C-286D-FE44-7B41-3B86FFF5885A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3" name="Diamond 462">
              <a:extLst>
                <a:ext uri="{FF2B5EF4-FFF2-40B4-BE49-F238E27FC236}">
                  <a16:creationId xmlns:a16="http://schemas.microsoft.com/office/drawing/2014/main" id="{5E996499-3BBE-130B-822C-CA4B9810A6DC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4" name="Diamond 463">
              <a:extLst>
                <a:ext uri="{FF2B5EF4-FFF2-40B4-BE49-F238E27FC236}">
                  <a16:creationId xmlns:a16="http://schemas.microsoft.com/office/drawing/2014/main" id="{CEE8F69C-6BD9-578F-EA37-23B6797531E8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5" name="Diamond 464">
              <a:extLst>
                <a:ext uri="{FF2B5EF4-FFF2-40B4-BE49-F238E27FC236}">
                  <a16:creationId xmlns:a16="http://schemas.microsoft.com/office/drawing/2014/main" id="{6CF28AB1-3055-E444-D511-A09DB7BAC122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C539B80-D3F9-0D92-20BE-C3BCF475737C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67" name="Group 688">
            <a:extLst>
              <a:ext uri="{FF2B5EF4-FFF2-40B4-BE49-F238E27FC236}">
                <a16:creationId xmlns:a16="http://schemas.microsoft.com/office/drawing/2014/main" id="{68B7B660-9FA4-745E-68A4-F132257655E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255483"/>
            <a:ext cx="1149350" cy="679450"/>
            <a:chOff x="2362200" y="2177780"/>
            <a:chExt cx="1066800" cy="489220"/>
          </a:xfrm>
        </p:grpSpPr>
        <p:sp>
          <p:nvSpPr>
            <p:cNvPr id="468" name="Arc 467">
              <a:extLst>
                <a:ext uri="{FF2B5EF4-FFF2-40B4-BE49-F238E27FC236}">
                  <a16:creationId xmlns:a16="http://schemas.microsoft.com/office/drawing/2014/main" id="{23DE3DC0-893C-81BA-DAAF-F07ADC68FD88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9" name="Arc 468">
              <a:extLst>
                <a:ext uri="{FF2B5EF4-FFF2-40B4-BE49-F238E27FC236}">
                  <a16:creationId xmlns:a16="http://schemas.microsoft.com/office/drawing/2014/main" id="{7D12FC58-2599-ECC9-E9C3-07DCE8E98ABD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0" name="Diamond 469">
              <a:extLst>
                <a:ext uri="{FF2B5EF4-FFF2-40B4-BE49-F238E27FC236}">
                  <a16:creationId xmlns:a16="http://schemas.microsoft.com/office/drawing/2014/main" id="{3F9ADC62-C3C9-40E6-875E-D062FEA8C4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1" name="Diamond 470">
              <a:extLst>
                <a:ext uri="{FF2B5EF4-FFF2-40B4-BE49-F238E27FC236}">
                  <a16:creationId xmlns:a16="http://schemas.microsoft.com/office/drawing/2014/main" id="{91557C2C-10E1-03C3-A3FB-A48A23E6C633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2" name="Diamond 471">
              <a:extLst>
                <a:ext uri="{FF2B5EF4-FFF2-40B4-BE49-F238E27FC236}">
                  <a16:creationId xmlns:a16="http://schemas.microsoft.com/office/drawing/2014/main" id="{87D7C7B3-AF16-008D-DF0F-1EA7AC5BE427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3" name="Diamond 472">
              <a:extLst>
                <a:ext uri="{FF2B5EF4-FFF2-40B4-BE49-F238E27FC236}">
                  <a16:creationId xmlns:a16="http://schemas.microsoft.com/office/drawing/2014/main" id="{1F3AB452-6CC0-80AF-3F3F-FAD6A4036F19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4" name="Diamond 473">
              <a:extLst>
                <a:ext uri="{FF2B5EF4-FFF2-40B4-BE49-F238E27FC236}">
                  <a16:creationId xmlns:a16="http://schemas.microsoft.com/office/drawing/2014/main" id="{5D108E9A-634B-D798-2697-174B0A01641C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5" name="Diamond 474">
              <a:extLst>
                <a:ext uri="{FF2B5EF4-FFF2-40B4-BE49-F238E27FC236}">
                  <a16:creationId xmlns:a16="http://schemas.microsoft.com/office/drawing/2014/main" id="{5CD3D357-1305-D0D1-BCB2-E486C5C04D9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6" name="Diamond 475">
              <a:extLst>
                <a:ext uri="{FF2B5EF4-FFF2-40B4-BE49-F238E27FC236}">
                  <a16:creationId xmlns:a16="http://schemas.microsoft.com/office/drawing/2014/main" id="{519D4764-27E6-766A-AD76-F9604C418AA1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7" name="Diamond 476">
              <a:extLst>
                <a:ext uri="{FF2B5EF4-FFF2-40B4-BE49-F238E27FC236}">
                  <a16:creationId xmlns:a16="http://schemas.microsoft.com/office/drawing/2014/main" id="{56A5F0D9-CF93-13ED-4569-B1C2EC947350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8" name="Diamond 477">
              <a:extLst>
                <a:ext uri="{FF2B5EF4-FFF2-40B4-BE49-F238E27FC236}">
                  <a16:creationId xmlns:a16="http://schemas.microsoft.com/office/drawing/2014/main" id="{103B408E-D5B3-BAB7-D3A3-92B2593B13E0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9" name="Diamond 478">
              <a:extLst>
                <a:ext uri="{FF2B5EF4-FFF2-40B4-BE49-F238E27FC236}">
                  <a16:creationId xmlns:a16="http://schemas.microsoft.com/office/drawing/2014/main" id="{4F053C64-821D-16A9-8A1A-2C42EFD384F9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0" name="Diamond 479">
              <a:extLst>
                <a:ext uri="{FF2B5EF4-FFF2-40B4-BE49-F238E27FC236}">
                  <a16:creationId xmlns:a16="http://schemas.microsoft.com/office/drawing/2014/main" id="{EB0944F1-1616-7FB5-C555-601A66604C09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1" name="Diamond 480">
              <a:extLst>
                <a:ext uri="{FF2B5EF4-FFF2-40B4-BE49-F238E27FC236}">
                  <a16:creationId xmlns:a16="http://schemas.microsoft.com/office/drawing/2014/main" id="{3E64DC42-CEF2-5DA3-0424-20A81A6EB5F9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48C28E27-181F-1858-F339-B7E2F4089B9B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83" name="Group 688">
            <a:extLst>
              <a:ext uri="{FF2B5EF4-FFF2-40B4-BE49-F238E27FC236}">
                <a16:creationId xmlns:a16="http://schemas.microsoft.com/office/drawing/2014/main" id="{794C7268-98B3-9A20-326F-F3E10B6F412C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001608"/>
            <a:ext cx="1150937" cy="679450"/>
            <a:chOff x="2362200" y="2177780"/>
            <a:chExt cx="1066800" cy="489220"/>
          </a:xfrm>
        </p:grpSpPr>
        <p:sp>
          <p:nvSpPr>
            <p:cNvPr id="484" name="Arc 483">
              <a:extLst>
                <a:ext uri="{FF2B5EF4-FFF2-40B4-BE49-F238E27FC236}">
                  <a16:creationId xmlns:a16="http://schemas.microsoft.com/office/drawing/2014/main" id="{B2261EFD-8C58-26D2-7505-EABC428912B7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5" name="Arc 484">
              <a:extLst>
                <a:ext uri="{FF2B5EF4-FFF2-40B4-BE49-F238E27FC236}">
                  <a16:creationId xmlns:a16="http://schemas.microsoft.com/office/drawing/2014/main" id="{D0E66991-73EC-6AB4-01A6-AFDC65A9BE9C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6" name="Diamond 485">
              <a:extLst>
                <a:ext uri="{FF2B5EF4-FFF2-40B4-BE49-F238E27FC236}">
                  <a16:creationId xmlns:a16="http://schemas.microsoft.com/office/drawing/2014/main" id="{D64288EC-3FE6-0CF7-8748-B82BBA1C7A94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7" name="Diamond 486">
              <a:extLst>
                <a:ext uri="{FF2B5EF4-FFF2-40B4-BE49-F238E27FC236}">
                  <a16:creationId xmlns:a16="http://schemas.microsoft.com/office/drawing/2014/main" id="{CFAAB426-691C-6479-27CE-BF0E47371CA0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8" name="Diamond 487">
              <a:extLst>
                <a:ext uri="{FF2B5EF4-FFF2-40B4-BE49-F238E27FC236}">
                  <a16:creationId xmlns:a16="http://schemas.microsoft.com/office/drawing/2014/main" id="{A82DEB5C-BBE8-C038-C63F-309B46D2E5F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9" name="Diamond 488">
              <a:extLst>
                <a:ext uri="{FF2B5EF4-FFF2-40B4-BE49-F238E27FC236}">
                  <a16:creationId xmlns:a16="http://schemas.microsoft.com/office/drawing/2014/main" id="{77D82F94-D69B-3E18-B720-40AA22433DB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0" name="Diamond 489">
              <a:extLst>
                <a:ext uri="{FF2B5EF4-FFF2-40B4-BE49-F238E27FC236}">
                  <a16:creationId xmlns:a16="http://schemas.microsoft.com/office/drawing/2014/main" id="{60D2FC89-220E-1D70-ECE4-FADE81C7BC0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1" name="Diamond 490">
              <a:extLst>
                <a:ext uri="{FF2B5EF4-FFF2-40B4-BE49-F238E27FC236}">
                  <a16:creationId xmlns:a16="http://schemas.microsoft.com/office/drawing/2014/main" id="{F04D8754-6E22-096D-B02A-F822DA6AE652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2" name="Diamond 491">
              <a:extLst>
                <a:ext uri="{FF2B5EF4-FFF2-40B4-BE49-F238E27FC236}">
                  <a16:creationId xmlns:a16="http://schemas.microsoft.com/office/drawing/2014/main" id="{41DFA11A-9368-3B09-DBD8-600436A371A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3" name="Diamond 492">
              <a:extLst>
                <a:ext uri="{FF2B5EF4-FFF2-40B4-BE49-F238E27FC236}">
                  <a16:creationId xmlns:a16="http://schemas.microsoft.com/office/drawing/2014/main" id="{46A73EFF-2CE1-AC6E-5755-0E963DC7088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4" name="Diamond 493">
              <a:extLst>
                <a:ext uri="{FF2B5EF4-FFF2-40B4-BE49-F238E27FC236}">
                  <a16:creationId xmlns:a16="http://schemas.microsoft.com/office/drawing/2014/main" id="{4926B28C-9701-1FE8-E784-4C0AABEE577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5" name="Diamond 494">
              <a:extLst>
                <a:ext uri="{FF2B5EF4-FFF2-40B4-BE49-F238E27FC236}">
                  <a16:creationId xmlns:a16="http://schemas.microsoft.com/office/drawing/2014/main" id="{E214B82C-4647-4018-B964-2BF98597A3E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6" name="Diamond 495">
              <a:extLst>
                <a:ext uri="{FF2B5EF4-FFF2-40B4-BE49-F238E27FC236}">
                  <a16:creationId xmlns:a16="http://schemas.microsoft.com/office/drawing/2014/main" id="{A13CE441-2D53-4CC9-92D6-FCBA0E17EB0F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7" name="Diamond 496">
              <a:extLst>
                <a:ext uri="{FF2B5EF4-FFF2-40B4-BE49-F238E27FC236}">
                  <a16:creationId xmlns:a16="http://schemas.microsoft.com/office/drawing/2014/main" id="{3DEEB0CA-BDD1-BB5D-9302-7900BF5E1123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43A5F629-A749-A589-EAE5-A5DE709EAA9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99" name="Group 688">
            <a:extLst>
              <a:ext uri="{FF2B5EF4-FFF2-40B4-BE49-F238E27FC236}">
                <a16:creationId xmlns:a16="http://schemas.microsoft.com/office/drawing/2014/main" id="{E1E12775-378E-3B9C-A86C-D063F610E75A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681058"/>
            <a:ext cx="1150937" cy="679450"/>
            <a:chOff x="2362200" y="2177780"/>
            <a:chExt cx="1066800" cy="489220"/>
          </a:xfrm>
        </p:grpSpPr>
        <p:sp>
          <p:nvSpPr>
            <p:cNvPr id="500" name="Arc 499">
              <a:extLst>
                <a:ext uri="{FF2B5EF4-FFF2-40B4-BE49-F238E27FC236}">
                  <a16:creationId xmlns:a16="http://schemas.microsoft.com/office/drawing/2014/main" id="{7E56CBE6-686F-D9D0-5A9C-0D7DD7906BA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1" name="Arc 500">
              <a:extLst>
                <a:ext uri="{FF2B5EF4-FFF2-40B4-BE49-F238E27FC236}">
                  <a16:creationId xmlns:a16="http://schemas.microsoft.com/office/drawing/2014/main" id="{B1FE5BBA-915E-4D63-27FD-D9BE3BEE8E2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2" name="Diamond 501">
              <a:extLst>
                <a:ext uri="{FF2B5EF4-FFF2-40B4-BE49-F238E27FC236}">
                  <a16:creationId xmlns:a16="http://schemas.microsoft.com/office/drawing/2014/main" id="{49884B45-0385-27B5-97FD-EB0D3A1438E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3" name="Diamond 502">
              <a:extLst>
                <a:ext uri="{FF2B5EF4-FFF2-40B4-BE49-F238E27FC236}">
                  <a16:creationId xmlns:a16="http://schemas.microsoft.com/office/drawing/2014/main" id="{95EED2D8-0CC4-984F-2EE7-600F00AF9B2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4" name="Diamond 503">
              <a:extLst>
                <a:ext uri="{FF2B5EF4-FFF2-40B4-BE49-F238E27FC236}">
                  <a16:creationId xmlns:a16="http://schemas.microsoft.com/office/drawing/2014/main" id="{F96C269B-EE38-D3FC-626E-B5823E6D3EB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5" name="Diamond 504">
              <a:extLst>
                <a:ext uri="{FF2B5EF4-FFF2-40B4-BE49-F238E27FC236}">
                  <a16:creationId xmlns:a16="http://schemas.microsoft.com/office/drawing/2014/main" id="{947A4AE3-E3F1-CD72-15E0-544273D6795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6" name="Diamond 505">
              <a:extLst>
                <a:ext uri="{FF2B5EF4-FFF2-40B4-BE49-F238E27FC236}">
                  <a16:creationId xmlns:a16="http://schemas.microsoft.com/office/drawing/2014/main" id="{F6301FDE-0A8F-2FF8-E216-72C49FA05B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7" name="Diamond 506">
              <a:extLst>
                <a:ext uri="{FF2B5EF4-FFF2-40B4-BE49-F238E27FC236}">
                  <a16:creationId xmlns:a16="http://schemas.microsoft.com/office/drawing/2014/main" id="{7BD0BDA8-0E0E-C322-1FE6-C08E7CDE316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8" name="Diamond 507">
              <a:extLst>
                <a:ext uri="{FF2B5EF4-FFF2-40B4-BE49-F238E27FC236}">
                  <a16:creationId xmlns:a16="http://schemas.microsoft.com/office/drawing/2014/main" id="{59C210D0-FA4D-8BE7-02CD-7FDF0050CB7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9" name="Diamond 508">
              <a:extLst>
                <a:ext uri="{FF2B5EF4-FFF2-40B4-BE49-F238E27FC236}">
                  <a16:creationId xmlns:a16="http://schemas.microsoft.com/office/drawing/2014/main" id="{B553A382-D66E-177E-3661-426B4A8875C8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0" name="Diamond 509">
              <a:extLst>
                <a:ext uri="{FF2B5EF4-FFF2-40B4-BE49-F238E27FC236}">
                  <a16:creationId xmlns:a16="http://schemas.microsoft.com/office/drawing/2014/main" id="{E9BA1663-B21E-A6AE-C6FB-0CC0B63623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1" name="Diamond 510">
              <a:extLst>
                <a:ext uri="{FF2B5EF4-FFF2-40B4-BE49-F238E27FC236}">
                  <a16:creationId xmlns:a16="http://schemas.microsoft.com/office/drawing/2014/main" id="{C099614F-C06B-E2C4-0FF7-1BBABF52D8D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2" name="Diamond 511">
              <a:extLst>
                <a:ext uri="{FF2B5EF4-FFF2-40B4-BE49-F238E27FC236}">
                  <a16:creationId xmlns:a16="http://schemas.microsoft.com/office/drawing/2014/main" id="{03D2DD64-318E-A9AF-BB7F-4D8B45B4BBA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3" name="Diamond 512">
              <a:extLst>
                <a:ext uri="{FF2B5EF4-FFF2-40B4-BE49-F238E27FC236}">
                  <a16:creationId xmlns:a16="http://schemas.microsoft.com/office/drawing/2014/main" id="{47B93606-81B8-B9D0-6E45-EBA5677FCB5D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B590CB0A-490C-CF65-5037-FAE22708784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0A096962-4BA3-2BFE-B6CB-10CD17F2E330}"/>
              </a:ext>
            </a:extLst>
          </p:cNvPr>
          <p:cNvSpPr/>
          <p:nvPr/>
        </p:nvSpPr>
        <p:spPr>
          <a:xfrm>
            <a:off x="5653592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02" name="Group 671">
            <a:extLst>
              <a:ext uri="{FF2B5EF4-FFF2-40B4-BE49-F238E27FC236}">
                <a16:creationId xmlns:a16="http://schemas.microsoft.com/office/drawing/2014/main" id="{4B98D411-51EB-850E-3E57-B48916AC5651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2576033"/>
            <a:ext cx="1150938" cy="679450"/>
            <a:chOff x="2362200" y="2177780"/>
            <a:chExt cx="1066800" cy="489220"/>
          </a:xfrm>
        </p:grpSpPr>
        <p:sp>
          <p:nvSpPr>
            <p:cNvPr id="1303" name="Arc 1302">
              <a:extLst>
                <a:ext uri="{FF2B5EF4-FFF2-40B4-BE49-F238E27FC236}">
                  <a16:creationId xmlns:a16="http://schemas.microsoft.com/office/drawing/2014/main" id="{82B7A7E6-D3E8-C90F-EE88-C73F59C4EC3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4" name="Arc 1303">
              <a:extLst>
                <a:ext uri="{FF2B5EF4-FFF2-40B4-BE49-F238E27FC236}">
                  <a16:creationId xmlns:a16="http://schemas.microsoft.com/office/drawing/2014/main" id="{42AEFD81-1355-55B3-F260-19D56F353960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5" name="Diamond 1304">
              <a:extLst>
                <a:ext uri="{FF2B5EF4-FFF2-40B4-BE49-F238E27FC236}">
                  <a16:creationId xmlns:a16="http://schemas.microsoft.com/office/drawing/2014/main" id="{E94055C4-3896-2F52-3CA0-34AF7739091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6" name="Diamond 1305">
              <a:extLst>
                <a:ext uri="{FF2B5EF4-FFF2-40B4-BE49-F238E27FC236}">
                  <a16:creationId xmlns:a16="http://schemas.microsoft.com/office/drawing/2014/main" id="{805DFADD-846B-3CD8-ACCA-D0114675525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7" name="Diamond 1306">
              <a:extLst>
                <a:ext uri="{FF2B5EF4-FFF2-40B4-BE49-F238E27FC236}">
                  <a16:creationId xmlns:a16="http://schemas.microsoft.com/office/drawing/2014/main" id="{B2EB7B0E-A2A2-2658-DB5B-A2DBB532086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8" name="Diamond 1307">
              <a:extLst>
                <a:ext uri="{FF2B5EF4-FFF2-40B4-BE49-F238E27FC236}">
                  <a16:creationId xmlns:a16="http://schemas.microsoft.com/office/drawing/2014/main" id="{0FF2793A-E96E-CCF9-FC30-6003F7F877B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9" name="Diamond 1308">
              <a:extLst>
                <a:ext uri="{FF2B5EF4-FFF2-40B4-BE49-F238E27FC236}">
                  <a16:creationId xmlns:a16="http://schemas.microsoft.com/office/drawing/2014/main" id="{6D2D441F-592C-0945-9703-F34BD3BAB5E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0" name="Diamond 1309">
              <a:extLst>
                <a:ext uri="{FF2B5EF4-FFF2-40B4-BE49-F238E27FC236}">
                  <a16:creationId xmlns:a16="http://schemas.microsoft.com/office/drawing/2014/main" id="{B1F4E700-9C9B-3954-1482-DD267C32C13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1" name="Diamond 1310">
              <a:extLst>
                <a:ext uri="{FF2B5EF4-FFF2-40B4-BE49-F238E27FC236}">
                  <a16:creationId xmlns:a16="http://schemas.microsoft.com/office/drawing/2014/main" id="{1F264FFC-5277-C1CA-6C51-69079B150CE1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2" name="Diamond 1311">
              <a:extLst>
                <a:ext uri="{FF2B5EF4-FFF2-40B4-BE49-F238E27FC236}">
                  <a16:creationId xmlns:a16="http://schemas.microsoft.com/office/drawing/2014/main" id="{5946C830-CF8B-B186-58FA-2227CA9D3F0D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3" name="Diamond 1312">
              <a:extLst>
                <a:ext uri="{FF2B5EF4-FFF2-40B4-BE49-F238E27FC236}">
                  <a16:creationId xmlns:a16="http://schemas.microsoft.com/office/drawing/2014/main" id="{2044C255-5A62-3E63-452C-C7408F7ECAD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4" name="Diamond 1313">
              <a:extLst>
                <a:ext uri="{FF2B5EF4-FFF2-40B4-BE49-F238E27FC236}">
                  <a16:creationId xmlns:a16="http://schemas.microsoft.com/office/drawing/2014/main" id="{C49EDFDC-EB2E-8DA0-E0FF-CA6EA5B4AC4E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5" name="Diamond 1314">
              <a:extLst>
                <a:ext uri="{FF2B5EF4-FFF2-40B4-BE49-F238E27FC236}">
                  <a16:creationId xmlns:a16="http://schemas.microsoft.com/office/drawing/2014/main" id="{CC4149DA-4191-F541-89A0-CB1C6B28439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6" name="Diamond 1315">
              <a:extLst>
                <a:ext uri="{FF2B5EF4-FFF2-40B4-BE49-F238E27FC236}">
                  <a16:creationId xmlns:a16="http://schemas.microsoft.com/office/drawing/2014/main" id="{A40D6013-0E7A-30C1-8F79-A9E74F4801E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17" name="Straight Connector 1316">
              <a:extLst>
                <a:ext uri="{FF2B5EF4-FFF2-40B4-BE49-F238E27FC236}">
                  <a16:creationId xmlns:a16="http://schemas.microsoft.com/office/drawing/2014/main" id="{6B86CB57-0D02-D4DA-74A8-DD47A3AFC0D6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18" name="Group 672">
            <a:extLst>
              <a:ext uri="{FF2B5EF4-FFF2-40B4-BE49-F238E27FC236}">
                <a16:creationId xmlns:a16="http://schemas.microsoft.com/office/drawing/2014/main" id="{722CC1BD-F34F-9B78-431C-3588F48E9755}"/>
              </a:ext>
            </a:extLst>
          </p:cNvPr>
          <p:cNvGrpSpPr>
            <a:grpSpLocks/>
          </p:cNvGrpSpPr>
          <p:nvPr/>
        </p:nvGrpSpPr>
        <p:grpSpPr bwMode="auto">
          <a:xfrm>
            <a:off x="7107742" y="2576033"/>
            <a:ext cx="1150937" cy="679450"/>
            <a:chOff x="2362200" y="2177780"/>
            <a:chExt cx="1066800" cy="489220"/>
          </a:xfrm>
        </p:grpSpPr>
        <p:sp>
          <p:nvSpPr>
            <p:cNvPr id="1319" name="Arc 1318">
              <a:extLst>
                <a:ext uri="{FF2B5EF4-FFF2-40B4-BE49-F238E27FC236}">
                  <a16:creationId xmlns:a16="http://schemas.microsoft.com/office/drawing/2014/main" id="{800961F9-44BB-D207-C386-4713FDF7C23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0" name="Arc 1319">
              <a:extLst>
                <a:ext uri="{FF2B5EF4-FFF2-40B4-BE49-F238E27FC236}">
                  <a16:creationId xmlns:a16="http://schemas.microsoft.com/office/drawing/2014/main" id="{4F7F1997-FB79-7413-BA3D-91FC09119AFA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1" name="Diamond 1320">
              <a:extLst>
                <a:ext uri="{FF2B5EF4-FFF2-40B4-BE49-F238E27FC236}">
                  <a16:creationId xmlns:a16="http://schemas.microsoft.com/office/drawing/2014/main" id="{C77EC9A6-596A-5C4B-8E53-B7C2073C1B9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2" name="Diamond 1321">
              <a:extLst>
                <a:ext uri="{FF2B5EF4-FFF2-40B4-BE49-F238E27FC236}">
                  <a16:creationId xmlns:a16="http://schemas.microsoft.com/office/drawing/2014/main" id="{EF7AB640-C252-D5D6-E148-3BA76E0E17C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3" name="Diamond 1322">
              <a:extLst>
                <a:ext uri="{FF2B5EF4-FFF2-40B4-BE49-F238E27FC236}">
                  <a16:creationId xmlns:a16="http://schemas.microsoft.com/office/drawing/2014/main" id="{58815B81-287A-1198-235D-A1313587F34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4" name="Diamond 1323">
              <a:extLst>
                <a:ext uri="{FF2B5EF4-FFF2-40B4-BE49-F238E27FC236}">
                  <a16:creationId xmlns:a16="http://schemas.microsoft.com/office/drawing/2014/main" id="{3A4A4F30-550C-DD3E-253C-297E00353D6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5" name="Diamond 1324">
              <a:extLst>
                <a:ext uri="{FF2B5EF4-FFF2-40B4-BE49-F238E27FC236}">
                  <a16:creationId xmlns:a16="http://schemas.microsoft.com/office/drawing/2014/main" id="{11EF99B4-E8F1-162A-FC57-9B322B2388B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6" name="Diamond 1325">
              <a:extLst>
                <a:ext uri="{FF2B5EF4-FFF2-40B4-BE49-F238E27FC236}">
                  <a16:creationId xmlns:a16="http://schemas.microsoft.com/office/drawing/2014/main" id="{8E71A7C7-4770-ADBE-1740-B7E937B3759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7" name="Diamond 1326">
              <a:extLst>
                <a:ext uri="{FF2B5EF4-FFF2-40B4-BE49-F238E27FC236}">
                  <a16:creationId xmlns:a16="http://schemas.microsoft.com/office/drawing/2014/main" id="{0580E017-29CA-1634-85EE-49364856ADB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8" name="Diamond 1327">
              <a:extLst>
                <a:ext uri="{FF2B5EF4-FFF2-40B4-BE49-F238E27FC236}">
                  <a16:creationId xmlns:a16="http://schemas.microsoft.com/office/drawing/2014/main" id="{0D3493A3-BFFE-0F2D-6DFD-AD7B51871D3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9" name="Diamond 1328">
              <a:extLst>
                <a:ext uri="{FF2B5EF4-FFF2-40B4-BE49-F238E27FC236}">
                  <a16:creationId xmlns:a16="http://schemas.microsoft.com/office/drawing/2014/main" id="{FF5244A1-1F1D-EACF-809D-9E67D91FCC3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0" name="Diamond 1329">
              <a:extLst>
                <a:ext uri="{FF2B5EF4-FFF2-40B4-BE49-F238E27FC236}">
                  <a16:creationId xmlns:a16="http://schemas.microsoft.com/office/drawing/2014/main" id="{CF07DA66-94C5-E154-97AB-0675BBED135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1" name="Diamond 1330">
              <a:extLst>
                <a:ext uri="{FF2B5EF4-FFF2-40B4-BE49-F238E27FC236}">
                  <a16:creationId xmlns:a16="http://schemas.microsoft.com/office/drawing/2014/main" id="{666FA6AB-3097-E65D-F1D5-0C46665FF486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" name="Diamond 1331">
              <a:extLst>
                <a:ext uri="{FF2B5EF4-FFF2-40B4-BE49-F238E27FC236}">
                  <a16:creationId xmlns:a16="http://schemas.microsoft.com/office/drawing/2014/main" id="{2C2DAD54-8591-DECA-0EEE-3DB724BAFD4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33" name="Straight Connector 1332">
              <a:extLst>
                <a:ext uri="{FF2B5EF4-FFF2-40B4-BE49-F238E27FC236}">
                  <a16:creationId xmlns:a16="http://schemas.microsoft.com/office/drawing/2014/main" id="{A19D7193-AE2E-D292-331C-6A15F83A06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34" name="Group 688">
            <a:extLst>
              <a:ext uri="{FF2B5EF4-FFF2-40B4-BE49-F238E27FC236}">
                <a16:creationId xmlns:a16="http://schemas.microsoft.com/office/drawing/2014/main" id="{32E0E800-D224-6C42-437D-ABC0DCB391F5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2576033"/>
            <a:ext cx="1150938" cy="679450"/>
            <a:chOff x="2362200" y="2177780"/>
            <a:chExt cx="1066800" cy="489220"/>
          </a:xfrm>
        </p:grpSpPr>
        <p:sp>
          <p:nvSpPr>
            <p:cNvPr id="1335" name="Arc 1334">
              <a:extLst>
                <a:ext uri="{FF2B5EF4-FFF2-40B4-BE49-F238E27FC236}">
                  <a16:creationId xmlns:a16="http://schemas.microsoft.com/office/drawing/2014/main" id="{94837264-E22A-B546-D382-1BF0373A5CF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6" name="Arc 1335">
              <a:extLst>
                <a:ext uri="{FF2B5EF4-FFF2-40B4-BE49-F238E27FC236}">
                  <a16:creationId xmlns:a16="http://schemas.microsoft.com/office/drawing/2014/main" id="{83439CF9-7E8A-48BB-DB5D-F64CFC53AB7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7" name="Diamond 1336">
              <a:extLst>
                <a:ext uri="{FF2B5EF4-FFF2-40B4-BE49-F238E27FC236}">
                  <a16:creationId xmlns:a16="http://schemas.microsoft.com/office/drawing/2014/main" id="{C2CACF6A-B6D3-BECA-EA1F-E02FC8D0427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8" name="Diamond 1337">
              <a:extLst>
                <a:ext uri="{FF2B5EF4-FFF2-40B4-BE49-F238E27FC236}">
                  <a16:creationId xmlns:a16="http://schemas.microsoft.com/office/drawing/2014/main" id="{1C07D440-4DA0-6CE4-80E3-1E313B06EB9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9" name="Diamond 1338">
              <a:extLst>
                <a:ext uri="{FF2B5EF4-FFF2-40B4-BE49-F238E27FC236}">
                  <a16:creationId xmlns:a16="http://schemas.microsoft.com/office/drawing/2014/main" id="{979D2E8E-6B3F-A62F-FB31-393DE13CF965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0" name="Diamond 1339">
              <a:extLst>
                <a:ext uri="{FF2B5EF4-FFF2-40B4-BE49-F238E27FC236}">
                  <a16:creationId xmlns:a16="http://schemas.microsoft.com/office/drawing/2014/main" id="{550F3874-DA6F-02AD-1D1C-EA2381707DB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1" name="Diamond 1340">
              <a:extLst>
                <a:ext uri="{FF2B5EF4-FFF2-40B4-BE49-F238E27FC236}">
                  <a16:creationId xmlns:a16="http://schemas.microsoft.com/office/drawing/2014/main" id="{14D13E05-C6E1-213B-E79A-362BD2D0000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2" name="Diamond 1341">
              <a:extLst>
                <a:ext uri="{FF2B5EF4-FFF2-40B4-BE49-F238E27FC236}">
                  <a16:creationId xmlns:a16="http://schemas.microsoft.com/office/drawing/2014/main" id="{D878A625-1D7C-48BD-0929-B8BCCBB2D9C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3" name="Diamond 1342">
              <a:extLst>
                <a:ext uri="{FF2B5EF4-FFF2-40B4-BE49-F238E27FC236}">
                  <a16:creationId xmlns:a16="http://schemas.microsoft.com/office/drawing/2014/main" id="{15FA3C88-301C-B88C-14FB-0ABDEFFDE48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4" name="Diamond 1343">
              <a:extLst>
                <a:ext uri="{FF2B5EF4-FFF2-40B4-BE49-F238E27FC236}">
                  <a16:creationId xmlns:a16="http://schemas.microsoft.com/office/drawing/2014/main" id="{B0F930C5-4C30-196B-E300-6BED8BEE036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5" name="Diamond 1344">
              <a:extLst>
                <a:ext uri="{FF2B5EF4-FFF2-40B4-BE49-F238E27FC236}">
                  <a16:creationId xmlns:a16="http://schemas.microsoft.com/office/drawing/2014/main" id="{7E293C82-1F40-F529-004D-C13C2A272F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6" name="Diamond 1345">
              <a:extLst>
                <a:ext uri="{FF2B5EF4-FFF2-40B4-BE49-F238E27FC236}">
                  <a16:creationId xmlns:a16="http://schemas.microsoft.com/office/drawing/2014/main" id="{4831A7ED-C24B-6ABB-2472-E14B283FC4C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7" name="Diamond 1346">
              <a:extLst>
                <a:ext uri="{FF2B5EF4-FFF2-40B4-BE49-F238E27FC236}">
                  <a16:creationId xmlns:a16="http://schemas.microsoft.com/office/drawing/2014/main" id="{57441AF3-0154-525F-CBA7-68B684A1B0A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8" name="Diamond 1347">
              <a:extLst>
                <a:ext uri="{FF2B5EF4-FFF2-40B4-BE49-F238E27FC236}">
                  <a16:creationId xmlns:a16="http://schemas.microsoft.com/office/drawing/2014/main" id="{232C5DAE-3653-270D-14E1-17C39DD96E2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B89CE0B1-BB0C-75CC-ACC4-9CC57764F51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50" name="Group 752">
            <a:extLst>
              <a:ext uri="{FF2B5EF4-FFF2-40B4-BE49-F238E27FC236}">
                <a16:creationId xmlns:a16="http://schemas.microsoft.com/office/drawing/2014/main" id="{B4E09EB6-823F-EA70-2907-C180E035E80E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3255483"/>
            <a:ext cx="1150938" cy="679450"/>
            <a:chOff x="2362200" y="2177780"/>
            <a:chExt cx="1066800" cy="489220"/>
          </a:xfrm>
        </p:grpSpPr>
        <p:sp>
          <p:nvSpPr>
            <p:cNvPr id="1351" name="Arc 1350">
              <a:extLst>
                <a:ext uri="{FF2B5EF4-FFF2-40B4-BE49-F238E27FC236}">
                  <a16:creationId xmlns:a16="http://schemas.microsoft.com/office/drawing/2014/main" id="{6E884AE9-0832-7429-0142-81D8026D67B0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2" name="Arc 1351">
              <a:extLst>
                <a:ext uri="{FF2B5EF4-FFF2-40B4-BE49-F238E27FC236}">
                  <a16:creationId xmlns:a16="http://schemas.microsoft.com/office/drawing/2014/main" id="{4E4B6E92-1E3E-CB98-5B0F-C6A04FC5C0D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3" name="Diamond 1352">
              <a:extLst>
                <a:ext uri="{FF2B5EF4-FFF2-40B4-BE49-F238E27FC236}">
                  <a16:creationId xmlns:a16="http://schemas.microsoft.com/office/drawing/2014/main" id="{08F46093-B7BE-3343-490F-AB53D42BF52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4" name="Diamond 1353">
              <a:extLst>
                <a:ext uri="{FF2B5EF4-FFF2-40B4-BE49-F238E27FC236}">
                  <a16:creationId xmlns:a16="http://schemas.microsoft.com/office/drawing/2014/main" id="{3B08FCED-98A1-49DF-AA71-265DFC41BC6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5" name="Diamond 1354">
              <a:extLst>
                <a:ext uri="{FF2B5EF4-FFF2-40B4-BE49-F238E27FC236}">
                  <a16:creationId xmlns:a16="http://schemas.microsoft.com/office/drawing/2014/main" id="{0E13CE9D-B3B2-6C73-D7B5-894E7E4C791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6" name="Diamond 1355">
              <a:extLst>
                <a:ext uri="{FF2B5EF4-FFF2-40B4-BE49-F238E27FC236}">
                  <a16:creationId xmlns:a16="http://schemas.microsoft.com/office/drawing/2014/main" id="{ADA40447-040E-4E2F-470C-8DE5042E7C5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7" name="Diamond 1356">
              <a:extLst>
                <a:ext uri="{FF2B5EF4-FFF2-40B4-BE49-F238E27FC236}">
                  <a16:creationId xmlns:a16="http://schemas.microsoft.com/office/drawing/2014/main" id="{52BF15CA-19E9-B718-D477-8861A70AE39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8" name="Diamond 1357">
              <a:extLst>
                <a:ext uri="{FF2B5EF4-FFF2-40B4-BE49-F238E27FC236}">
                  <a16:creationId xmlns:a16="http://schemas.microsoft.com/office/drawing/2014/main" id="{89532303-01A7-A996-FA71-527E573FC9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9" name="Diamond 1358">
              <a:extLst>
                <a:ext uri="{FF2B5EF4-FFF2-40B4-BE49-F238E27FC236}">
                  <a16:creationId xmlns:a16="http://schemas.microsoft.com/office/drawing/2014/main" id="{20F153FF-BEB3-EFD7-86B2-48EC7A62861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0" name="Diamond 1359">
              <a:extLst>
                <a:ext uri="{FF2B5EF4-FFF2-40B4-BE49-F238E27FC236}">
                  <a16:creationId xmlns:a16="http://schemas.microsoft.com/office/drawing/2014/main" id="{EA75BF4C-11CD-1809-28B0-FCF67A691A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1" name="Diamond 1360">
              <a:extLst>
                <a:ext uri="{FF2B5EF4-FFF2-40B4-BE49-F238E27FC236}">
                  <a16:creationId xmlns:a16="http://schemas.microsoft.com/office/drawing/2014/main" id="{E19F6B48-FC1E-1A61-777B-0BDA9FE2D3AA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2" name="Diamond 1361">
              <a:extLst>
                <a:ext uri="{FF2B5EF4-FFF2-40B4-BE49-F238E27FC236}">
                  <a16:creationId xmlns:a16="http://schemas.microsoft.com/office/drawing/2014/main" id="{E3A5F39C-746E-629E-3338-A76A1FA6B11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3" name="Diamond 1362">
              <a:extLst>
                <a:ext uri="{FF2B5EF4-FFF2-40B4-BE49-F238E27FC236}">
                  <a16:creationId xmlns:a16="http://schemas.microsoft.com/office/drawing/2014/main" id="{CFBDFDB7-4806-AE09-D0A5-C35F60B91F7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4" name="Diamond 1363">
              <a:extLst>
                <a:ext uri="{FF2B5EF4-FFF2-40B4-BE49-F238E27FC236}">
                  <a16:creationId xmlns:a16="http://schemas.microsoft.com/office/drawing/2014/main" id="{B555FF50-8F3E-F2A1-5778-C3C1189765C2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65" name="Straight Connector 1364">
              <a:extLst>
                <a:ext uri="{FF2B5EF4-FFF2-40B4-BE49-F238E27FC236}">
                  <a16:creationId xmlns:a16="http://schemas.microsoft.com/office/drawing/2014/main" id="{EF19DF32-29D4-E1CB-0601-9C935AD52D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66" name="Group 768">
            <a:extLst>
              <a:ext uri="{FF2B5EF4-FFF2-40B4-BE49-F238E27FC236}">
                <a16:creationId xmlns:a16="http://schemas.microsoft.com/office/drawing/2014/main" id="{7BC6D173-4123-935C-5595-DA7F0B00EA6C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3255483"/>
            <a:ext cx="1150937" cy="679450"/>
            <a:chOff x="2362200" y="2177780"/>
            <a:chExt cx="1066800" cy="489220"/>
          </a:xfrm>
        </p:grpSpPr>
        <p:sp>
          <p:nvSpPr>
            <p:cNvPr id="1367" name="Arc 1366">
              <a:extLst>
                <a:ext uri="{FF2B5EF4-FFF2-40B4-BE49-F238E27FC236}">
                  <a16:creationId xmlns:a16="http://schemas.microsoft.com/office/drawing/2014/main" id="{E6C4FA2D-0EC5-ECD4-D796-985A3B5B4844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8" name="Arc 1367">
              <a:extLst>
                <a:ext uri="{FF2B5EF4-FFF2-40B4-BE49-F238E27FC236}">
                  <a16:creationId xmlns:a16="http://schemas.microsoft.com/office/drawing/2014/main" id="{FAFE6B0D-C1A2-7AFC-E2A0-71112512A175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9" name="Diamond 1368">
              <a:extLst>
                <a:ext uri="{FF2B5EF4-FFF2-40B4-BE49-F238E27FC236}">
                  <a16:creationId xmlns:a16="http://schemas.microsoft.com/office/drawing/2014/main" id="{B0D96E65-5AC7-C976-8430-FF4290AC516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0" name="Diamond 1369">
              <a:extLst>
                <a:ext uri="{FF2B5EF4-FFF2-40B4-BE49-F238E27FC236}">
                  <a16:creationId xmlns:a16="http://schemas.microsoft.com/office/drawing/2014/main" id="{F4736383-30A1-5E3C-6ED3-01529866778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1" name="Diamond 1370">
              <a:extLst>
                <a:ext uri="{FF2B5EF4-FFF2-40B4-BE49-F238E27FC236}">
                  <a16:creationId xmlns:a16="http://schemas.microsoft.com/office/drawing/2014/main" id="{F193A028-CEC2-4660-B9F0-32C4DD8F752C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2" name="Diamond 1371">
              <a:extLst>
                <a:ext uri="{FF2B5EF4-FFF2-40B4-BE49-F238E27FC236}">
                  <a16:creationId xmlns:a16="http://schemas.microsoft.com/office/drawing/2014/main" id="{FA93CE20-06BB-645C-92CB-DB80F5CA9D7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3" name="Diamond 1372">
              <a:extLst>
                <a:ext uri="{FF2B5EF4-FFF2-40B4-BE49-F238E27FC236}">
                  <a16:creationId xmlns:a16="http://schemas.microsoft.com/office/drawing/2014/main" id="{089ACDD8-A0B1-1C7C-0818-949F635C0CE1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4" name="Diamond 1373">
              <a:extLst>
                <a:ext uri="{FF2B5EF4-FFF2-40B4-BE49-F238E27FC236}">
                  <a16:creationId xmlns:a16="http://schemas.microsoft.com/office/drawing/2014/main" id="{8801BAFE-2121-F23C-A8B3-334C2325582C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5" name="Diamond 1374">
              <a:extLst>
                <a:ext uri="{FF2B5EF4-FFF2-40B4-BE49-F238E27FC236}">
                  <a16:creationId xmlns:a16="http://schemas.microsoft.com/office/drawing/2014/main" id="{10212E81-1DB6-C33B-53BC-142D618CA10F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6" name="Diamond 1375">
              <a:extLst>
                <a:ext uri="{FF2B5EF4-FFF2-40B4-BE49-F238E27FC236}">
                  <a16:creationId xmlns:a16="http://schemas.microsoft.com/office/drawing/2014/main" id="{0A84F6D5-7EE8-489A-2C38-FE85016D3FB1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7" name="Diamond 1376">
              <a:extLst>
                <a:ext uri="{FF2B5EF4-FFF2-40B4-BE49-F238E27FC236}">
                  <a16:creationId xmlns:a16="http://schemas.microsoft.com/office/drawing/2014/main" id="{5440401A-CC54-1996-9CFB-F6D8EB15AF4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8" name="Diamond 1377">
              <a:extLst>
                <a:ext uri="{FF2B5EF4-FFF2-40B4-BE49-F238E27FC236}">
                  <a16:creationId xmlns:a16="http://schemas.microsoft.com/office/drawing/2014/main" id="{70917901-42BB-3117-574A-14713001AE9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9" name="Diamond 1378">
              <a:extLst>
                <a:ext uri="{FF2B5EF4-FFF2-40B4-BE49-F238E27FC236}">
                  <a16:creationId xmlns:a16="http://schemas.microsoft.com/office/drawing/2014/main" id="{913F2699-CB0C-9BE3-A003-E2995F2583F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0" name="Diamond 1379">
              <a:extLst>
                <a:ext uri="{FF2B5EF4-FFF2-40B4-BE49-F238E27FC236}">
                  <a16:creationId xmlns:a16="http://schemas.microsoft.com/office/drawing/2014/main" id="{DFD1BE76-DC6C-C7C5-841F-EFB0655C315A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81" name="Straight Connector 1380">
              <a:extLst>
                <a:ext uri="{FF2B5EF4-FFF2-40B4-BE49-F238E27FC236}">
                  <a16:creationId xmlns:a16="http://schemas.microsoft.com/office/drawing/2014/main" id="{A84A9EE8-ED82-FBAB-24EB-E1830CAEEC71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82" name="Group 784">
            <a:extLst>
              <a:ext uri="{FF2B5EF4-FFF2-40B4-BE49-F238E27FC236}">
                <a16:creationId xmlns:a16="http://schemas.microsoft.com/office/drawing/2014/main" id="{FF93FDA1-60B8-6CA9-3FAA-C271504FC177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3255483"/>
            <a:ext cx="1150938" cy="679450"/>
            <a:chOff x="2362200" y="2177780"/>
            <a:chExt cx="1066800" cy="489220"/>
          </a:xfrm>
        </p:grpSpPr>
        <p:sp>
          <p:nvSpPr>
            <p:cNvPr id="1383" name="Arc 1382">
              <a:extLst>
                <a:ext uri="{FF2B5EF4-FFF2-40B4-BE49-F238E27FC236}">
                  <a16:creationId xmlns:a16="http://schemas.microsoft.com/office/drawing/2014/main" id="{E515418E-2DCA-34F9-035E-93E839CCDE0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4" name="Arc 1383">
              <a:extLst>
                <a:ext uri="{FF2B5EF4-FFF2-40B4-BE49-F238E27FC236}">
                  <a16:creationId xmlns:a16="http://schemas.microsoft.com/office/drawing/2014/main" id="{2BE777B1-29AB-B825-40F0-CA8E988EFA1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5" name="Diamond 1384">
              <a:extLst>
                <a:ext uri="{FF2B5EF4-FFF2-40B4-BE49-F238E27FC236}">
                  <a16:creationId xmlns:a16="http://schemas.microsoft.com/office/drawing/2014/main" id="{9B7D62C8-7610-C7D3-83D2-9B38B6C03F4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6" name="Diamond 1385">
              <a:extLst>
                <a:ext uri="{FF2B5EF4-FFF2-40B4-BE49-F238E27FC236}">
                  <a16:creationId xmlns:a16="http://schemas.microsoft.com/office/drawing/2014/main" id="{BFEC9CD1-B4F8-FDA2-E2C9-D1EF81F7039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7" name="Diamond 1386">
              <a:extLst>
                <a:ext uri="{FF2B5EF4-FFF2-40B4-BE49-F238E27FC236}">
                  <a16:creationId xmlns:a16="http://schemas.microsoft.com/office/drawing/2014/main" id="{A4166C7E-F5E4-4ECD-A111-8A533A51A2A3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8" name="Diamond 1387">
              <a:extLst>
                <a:ext uri="{FF2B5EF4-FFF2-40B4-BE49-F238E27FC236}">
                  <a16:creationId xmlns:a16="http://schemas.microsoft.com/office/drawing/2014/main" id="{01EAD2FB-7549-34A8-57B8-B276DFB00B9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9" name="Diamond 1388">
              <a:extLst>
                <a:ext uri="{FF2B5EF4-FFF2-40B4-BE49-F238E27FC236}">
                  <a16:creationId xmlns:a16="http://schemas.microsoft.com/office/drawing/2014/main" id="{F64147CB-C87C-541B-1E15-2A8987AC816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0" name="Diamond 1389">
              <a:extLst>
                <a:ext uri="{FF2B5EF4-FFF2-40B4-BE49-F238E27FC236}">
                  <a16:creationId xmlns:a16="http://schemas.microsoft.com/office/drawing/2014/main" id="{FD38E7B1-F597-5967-0874-116F2DCAA52D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1" name="Diamond 1390">
              <a:extLst>
                <a:ext uri="{FF2B5EF4-FFF2-40B4-BE49-F238E27FC236}">
                  <a16:creationId xmlns:a16="http://schemas.microsoft.com/office/drawing/2014/main" id="{78740B19-4619-32FB-180C-72E52744FF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2" name="Diamond 1391">
              <a:extLst>
                <a:ext uri="{FF2B5EF4-FFF2-40B4-BE49-F238E27FC236}">
                  <a16:creationId xmlns:a16="http://schemas.microsoft.com/office/drawing/2014/main" id="{12320926-24D7-6A98-5D64-A43323496ECC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3" name="Diamond 1392">
              <a:extLst>
                <a:ext uri="{FF2B5EF4-FFF2-40B4-BE49-F238E27FC236}">
                  <a16:creationId xmlns:a16="http://schemas.microsoft.com/office/drawing/2014/main" id="{0FD5A8B3-09BA-2A3B-9E30-4ED6824E480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4" name="Diamond 1393">
              <a:extLst>
                <a:ext uri="{FF2B5EF4-FFF2-40B4-BE49-F238E27FC236}">
                  <a16:creationId xmlns:a16="http://schemas.microsoft.com/office/drawing/2014/main" id="{6A91372E-65DF-8271-F2F5-B4DB1CB2165D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5" name="Diamond 1394">
              <a:extLst>
                <a:ext uri="{FF2B5EF4-FFF2-40B4-BE49-F238E27FC236}">
                  <a16:creationId xmlns:a16="http://schemas.microsoft.com/office/drawing/2014/main" id="{2B99A669-0370-D25C-34EC-836624560FF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6" name="Diamond 1395">
              <a:extLst>
                <a:ext uri="{FF2B5EF4-FFF2-40B4-BE49-F238E27FC236}">
                  <a16:creationId xmlns:a16="http://schemas.microsoft.com/office/drawing/2014/main" id="{55660564-1EC2-BF30-49D9-18B28E84F177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BB56E573-527A-E665-1645-7671BE17083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98" name="Group 800">
            <a:extLst>
              <a:ext uri="{FF2B5EF4-FFF2-40B4-BE49-F238E27FC236}">
                <a16:creationId xmlns:a16="http://schemas.microsoft.com/office/drawing/2014/main" id="{50B264EB-3E4C-E9BE-C942-0F17A90D7A73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4001608"/>
            <a:ext cx="1150938" cy="679450"/>
            <a:chOff x="2362200" y="2177780"/>
            <a:chExt cx="1066800" cy="489220"/>
          </a:xfrm>
        </p:grpSpPr>
        <p:sp>
          <p:nvSpPr>
            <p:cNvPr id="1399" name="Arc 1398">
              <a:extLst>
                <a:ext uri="{FF2B5EF4-FFF2-40B4-BE49-F238E27FC236}">
                  <a16:creationId xmlns:a16="http://schemas.microsoft.com/office/drawing/2014/main" id="{4A5D4CC1-5EB1-0B9A-02E4-6AA8C813270A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0" name="Arc 1399">
              <a:extLst>
                <a:ext uri="{FF2B5EF4-FFF2-40B4-BE49-F238E27FC236}">
                  <a16:creationId xmlns:a16="http://schemas.microsoft.com/office/drawing/2014/main" id="{572EB322-0B3E-D94D-AE03-3DCF22FCD81C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1" name="Diamond 1400">
              <a:extLst>
                <a:ext uri="{FF2B5EF4-FFF2-40B4-BE49-F238E27FC236}">
                  <a16:creationId xmlns:a16="http://schemas.microsoft.com/office/drawing/2014/main" id="{F7CF884E-B156-FC52-6C43-78EF2861FBB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2" name="Diamond 1401">
              <a:extLst>
                <a:ext uri="{FF2B5EF4-FFF2-40B4-BE49-F238E27FC236}">
                  <a16:creationId xmlns:a16="http://schemas.microsoft.com/office/drawing/2014/main" id="{5D180BCD-F610-401B-2368-3076CFF7EC0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3" name="Diamond 1402">
              <a:extLst>
                <a:ext uri="{FF2B5EF4-FFF2-40B4-BE49-F238E27FC236}">
                  <a16:creationId xmlns:a16="http://schemas.microsoft.com/office/drawing/2014/main" id="{E8DB90AA-9C82-CB50-13CC-8EF218C745C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4" name="Diamond 1403">
              <a:extLst>
                <a:ext uri="{FF2B5EF4-FFF2-40B4-BE49-F238E27FC236}">
                  <a16:creationId xmlns:a16="http://schemas.microsoft.com/office/drawing/2014/main" id="{2A249F3F-569F-0F69-DA27-C826212F2EB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5" name="Diamond 1404">
              <a:extLst>
                <a:ext uri="{FF2B5EF4-FFF2-40B4-BE49-F238E27FC236}">
                  <a16:creationId xmlns:a16="http://schemas.microsoft.com/office/drawing/2014/main" id="{C2A10C86-0C77-1AA3-F93F-9BB4EAEB8FC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6" name="Diamond 1405">
              <a:extLst>
                <a:ext uri="{FF2B5EF4-FFF2-40B4-BE49-F238E27FC236}">
                  <a16:creationId xmlns:a16="http://schemas.microsoft.com/office/drawing/2014/main" id="{61A0F29C-8E5F-06D0-B6CC-5D60F186345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7" name="Diamond 1406">
              <a:extLst>
                <a:ext uri="{FF2B5EF4-FFF2-40B4-BE49-F238E27FC236}">
                  <a16:creationId xmlns:a16="http://schemas.microsoft.com/office/drawing/2014/main" id="{A21BA660-304C-B9D9-2A55-6364FB62439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8" name="Diamond 1407">
              <a:extLst>
                <a:ext uri="{FF2B5EF4-FFF2-40B4-BE49-F238E27FC236}">
                  <a16:creationId xmlns:a16="http://schemas.microsoft.com/office/drawing/2014/main" id="{5694CFC5-12A0-39CA-1F0D-461C02D26CE6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9" name="Diamond 1408">
              <a:extLst>
                <a:ext uri="{FF2B5EF4-FFF2-40B4-BE49-F238E27FC236}">
                  <a16:creationId xmlns:a16="http://schemas.microsoft.com/office/drawing/2014/main" id="{38E46F39-730A-98D1-B39E-2B39ED71B4A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0" name="Diamond 1409">
              <a:extLst>
                <a:ext uri="{FF2B5EF4-FFF2-40B4-BE49-F238E27FC236}">
                  <a16:creationId xmlns:a16="http://schemas.microsoft.com/office/drawing/2014/main" id="{7088DD10-1510-541D-70BB-EE7D4C36385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1" name="Diamond 1410">
              <a:extLst>
                <a:ext uri="{FF2B5EF4-FFF2-40B4-BE49-F238E27FC236}">
                  <a16:creationId xmlns:a16="http://schemas.microsoft.com/office/drawing/2014/main" id="{5AC64A59-E742-F8BE-A82A-21AD78F311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2" name="Diamond 1411">
              <a:extLst>
                <a:ext uri="{FF2B5EF4-FFF2-40B4-BE49-F238E27FC236}">
                  <a16:creationId xmlns:a16="http://schemas.microsoft.com/office/drawing/2014/main" id="{0D529E17-677A-8778-3978-0BC105C9776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13" name="Straight Connector 1412">
              <a:extLst>
                <a:ext uri="{FF2B5EF4-FFF2-40B4-BE49-F238E27FC236}">
                  <a16:creationId xmlns:a16="http://schemas.microsoft.com/office/drawing/2014/main" id="{ECA39D81-2092-B218-7D65-7CF689A1DF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414" name="Arc 1413">
            <a:extLst>
              <a:ext uri="{FF2B5EF4-FFF2-40B4-BE49-F238E27FC236}">
                <a16:creationId xmlns:a16="http://schemas.microsoft.com/office/drawing/2014/main" id="{D40E248C-21D9-016D-9C3E-3DF79EC38BD3}"/>
              </a:ext>
            </a:extLst>
          </p:cNvPr>
          <p:cNvSpPr/>
          <p:nvPr/>
        </p:nvSpPr>
        <p:spPr bwMode="auto">
          <a:xfrm>
            <a:off x="7107742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5" name="Arc 1414">
            <a:extLst>
              <a:ext uri="{FF2B5EF4-FFF2-40B4-BE49-F238E27FC236}">
                <a16:creationId xmlns:a16="http://schemas.microsoft.com/office/drawing/2014/main" id="{3BAA9C36-017D-6A46-0C95-F1FA13C2AAF8}"/>
              </a:ext>
            </a:extLst>
          </p:cNvPr>
          <p:cNvSpPr/>
          <p:nvPr/>
        </p:nvSpPr>
        <p:spPr bwMode="auto">
          <a:xfrm flipH="1">
            <a:off x="7682416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6" name="Diamond 1415">
            <a:extLst>
              <a:ext uri="{FF2B5EF4-FFF2-40B4-BE49-F238E27FC236}">
                <a16:creationId xmlns:a16="http://schemas.microsoft.com/office/drawing/2014/main" id="{0991F6D6-C282-7C93-780F-29E059331AA1}"/>
              </a:ext>
            </a:extLst>
          </p:cNvPr>
          <p:cNvSpPr/>
          <p:nvPr/>
        </p:nvSpPr>
        <p:spPr bwMode="auto">
          <a:xfrm rot="20442725">
            <a:off x="7955467" y="4085746"/>
            <a:ext cx="274637" cy="8255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7" name="Diamond 1416">
            <a:extLst>
              <a:ext uri="{FF2B5EF4-FFF2-40B4-BE49-F238E27FC236}">
                <a16:creationId xmlns:a16="http://schemas.microsoft.com/office/drawing/2014/main" id="{F24F6DD0-0FB9-2385-1C66-3E610CEA2CFF}"/>
              </a:ext>
            </a:extLst>
          </p:cNvPr>
          <p:cNvSpPr/>
          <p:nvPr/>
        </p:nvSpPr>
        <p:spPr bwMode="auto">
          <a:xfrm rot="1131927">
            <a:off x="7917366" y="4001608"/>
            <a:ext cx="93662" cy="19050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8" name="Diamond 1417">
            <a:extLst>
              <a:ext uri="{FF2B5EF4-FFF2-40B4-BE49-F238E27FC236}">
                <a16:creationId xmlns:a16="http://schemas.microsoft.com/office/drawing/2014/main" id="{026FF23D-5031-5FBE-4572-23400610432B}"/>
              </a:ext>
            </a:extLst>
          </p:cNvPr>
          <p:cNvSpPr/>
          <p:nvPr/>
        </p:nvSpPr>
        <p:spPr bwMode="auto">
          <a:xfrm rot="17331927">
            <a:off x="7988804" y="4117496"/>
            <a:ext cx="90487" cy="1920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9" name="Diamond 1418">
            <a:extLst>
              <a:ext uri="{FF2B5EF4-FFF2-40B4-BE49-F238E27FC236}">
                <a16:creationId xmlns:a16="http://schemas.microsoft.com/office/drawing/2014/main" id="{49201998-8EEF-6F80-2E14-C99CED8634F8}"/>
              </a:ext>
            </a:extLst>
          </p:cNvPr>
          <p:cNvSpPr/>
          <p:nvPr/>
        </p:nvSpPr>
        <p:spPr bwMode="auto">
          <a:xfrm>
            <a:off x="7818942" y="4031772"/>
            <a:ext cx="84137" cy="1619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0" name="Diamond 1419">
            <a:extLst>
              <a:ext uri="{FF2B5EF4-FFF2-40B4-BE49-F238E27FC236}">
                <a16:creationId xmlns:a16="http://schemas.microsoft.com/office/drawing/2014/main" id="{ACD45F8C-D64C-3146-B96B-6D9B0DA5ACDA}"/>
              </a:ext>
            </a:extLst>
          </p:cNvPr>
          <p:cNvSpPr/>
          <p:nvPr/>
        </p:nvSpPr>
        <p:spPr bwMode="auto">
          <a:xfrm rot="20420771">
            <a:off x="7847516" y="4176233"/>
            <a:ext cx="82550" cy="1730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1" name="Diamond 1420">
            <a:extLst>
              <a:ext uri="{FF2B5EF4-FFF2-40B4-BE49-F238E27FC236}">
                <a16:creationId xmlns:a16="http://schemas.microsoft.com/office/drawing/2014/main" id="{A02768CC-87FC-999A-E79A-F99E0B2D29E1}"/>
              </a:ext>
            </a:extLst>
          </p:cNvPr>
          <p:cNvSpPr/>
          <p:nvPr/>
        </p:nvSpPr>
        <p:spPr bwMode="auto">
          <a:xfrm>
            <a:off x="7763379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2" name="Diamond 1421">
            <a:extLst>
              <a:ext uri="{FF2B5EF4-FFF2-40B4-BE49-F238E27FC236}">
                <a16:creationId xmlns:a16="http://schemas.microsoft.com/office/drawing/2014/main" id="{6FB40A03-9FF9-9858-C344-739C18CF06C2}"/>
              </a:ext>
            </a:extLst>
          </p:cNvPr>
          <p:cNvSpPr/>
          <p:nvPr/>
        </p:nvSpPr>
        <p:spPr bwMode="auto">
          <a:xfrm>
            <a:off x="7763379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3" name="Diamond 1422">
            <a:extLst>
              <a:ext uri="{FF2B5EF4-FFF2-40B4-BE49-F238E27FC236}">
                <a16:creationId xmlns:a16="http://schemas.microsoft.com/office/drawing/2014/main" id="{68274C6E-E226-540F-48F1-25DB7EA02F19}"/>
              </a:ext>
            </a:extLst>
          </p:cNvPr>
          <p:cNvSpPr/>
          <p:nvPr/>
        </p:nvSpPr>
        <p:spPr bwMode="auto">
          <a:xfrm>
            <a:off x="7134728" y="4220684"/>
            <a:ext cx="273050" cy="1365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4" name="Diamond 1423">
            <a:extLst>
              <a:ext uri="{FF2B5EF4-FFF2-40B4-BE49-F238E27FC236}">
                <a16:creationId xmlns:a16="http://schemas.microsoft.com/office/drawing/2014/main" id="{6F5CEC75-602D-2DE9-9E00-736AF32091D0}"/>
              </a:ext>
            </a:extLst>
          </p:cNvPr>
          <p:cNvSpPr/>
          <p:nvPr/>
        </p:nvSpPr>
        <p:spPr bwMode="auto">
          <a:xfrm rot="1313557">
            <a:off x="7337928" y="4260372"/>
            <a:ext cx="109538" cy="22383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5" name="Diamond 1424">
            <a:extLst>
              <a:ext uri="{FF2B5EF4-FFF2-40B4-BE49-F238E27FC236}">
                <a16:creationId xmlns:a16="http://schemas.microsoft.com/office/drawing/2014/main" id="{1801D6A1-3458-A093-2899-260F2A78C5A6}"/>
              </a:ext>
            </a:extLst>
          </p:cNvPr>
          <p:cNvSpPr/>
          <p:nvPr/>
        </p:nvSpPr>
        <p:spPr bwMode="auto">
          <a:xfrm rot="21112835">
            <a:off x="7480804" y="4093683"/>
            <a:ext cx="136525" cy="2428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6" name="Diamond 1425">
            <a:extLst>
              <a:ext uri="{FF2B5EF4-FFF2-40B4-BE49-F238E27FC236}">
                <a16:creationId xmlns:a16="http://schemas.microsoft.com/office/drawing/2014/main" id="{7A248687-3386-92BA-0BE0-EC3E79BC2404}"/>
              </a:ext>
            </a:extLst>
          </p:cNvPr>
          <p:cNvSpPr/>
          <p:nvPr/>
        </p:nvSpPr>
        <p:spPr bwMode="auto">
          <a:xfrm rot="2404406">
            <a:off x="7417304" y="4317522"/>
            <a:ext cx="136525" cy="24288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7" name="Diamond 1426">
            <a:extLst>
              <a:ext uri="{FF2B5EF4-FFF2-40B4-BE49-F238E27FC236}">
                <a16:creationId xmlns:a16="http://schemas.microsoft.com/office/drawing/2014/main" id="{63CD7424-A550-3D06-2200-99C788B07736}"/>
              </a:ext>
            </a:extLst>
          </p:cNvPr>
          <p:cNvSpPr/>
          <p:nvPr/>
        </p:nvSpPr>
        <p:spPr bwMode="auto">
          <a:xfrm rot="20196487">
            <a:off x="7339517" y="4071458"/>
            <a:ext cx="111125" cy="2238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428" name="Straight Connector 1427">
            <a:extLst>
              <a:ext uri="{FF2B5EF4-FFF2-40B4-BE49-F238E27FC236}">
                <a16:creationId xmlns:a16="http://schemas.microsoft.com/office/drawing/2014/main" id="{30AEED1F-5B09-768B-490F-E5ECBF8DAEAA}"/>
              </a:ext>
            </a:extLst>
          </p:cNvPr>
          <p:cNvCxnSpPr/>
          <p:nvPr/>
        </p:nvCxnSpPr>
        <p:spPr bwMode="auto">
          <a:xfrm>
            <a:off x="7682416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1429" name="Group 832">
            <a:extLst>
              <a:ext uri="{FF2B5EF4-FFF2-40B4-BE49-F238E27FC236}">
                <a16:creationId xmlns:a16="http://schemas.microsoft.com/office/drawing/2014/main" id="{0C48CD7D-9FD2-3974-6565-C72004CC4616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4001608"/>
            <a:ext cx="1150938" cy="679450"/>
            <a:chOff x="2362200" y="2177780"/>
            <a:chExt cx="1066800" cy="489220"/>
          </a:xfrm>
        </p:grpSpPr>
        <p:sp>
          <p:nvSpPr>
            <p:cNvPr id="1430" name="Arc 1429">
              <a:extLst>
                <a:ext uri="{FF2B5EF4-FFF2-40B4-BE49-F238E27FC236}">
                  <a16:creationId xmlns:a16="http://schemas.microsoft.com/office/drawing/2014/main" id="{463AFA3E-6A99-982D-CC70-1FDA929E193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1" name="Arc 1430">
              <a:extLst>
                <a:ext uri="{FF2B5EF4-FFF2-40B4-BE49-F238E27FC236}">
                  <a16:creationId xmlns:a16="http://schemas.microsoft.com/office/drawing/2014/main" id="{3E2C1525-585D-F57B-C99A-9EA9414D63D8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2" name="Diamond 1431">
              <a:extLst>
                <a:ext uri="{FF2B5EF4-FFF2-40B4-BE49-F238E27FC236}">
                  <a16:creationId xmlns:a16="http://schemas.microsoft.com/office/drawing/2014/main" id="{3EF608DF-CA1A-782B-1C52-0F35E6E35C0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3" name="Diamond 1432">
              <a:extLst>
                <a:ext uri="{FF2B5EF4-FFF2-40B4-BE49-F238E27FC236}">
                  <a16:creationId xmlns:a16="http://schemas.microsoft.com/office/drawing/2014/main" id="{5B0BB9FA-9059-AD57-64E1-826449C862E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4" name="Diamond 1433">
              <a:extLst>
                <a:ext uri="{FF2B5EF4-FFF2-40B4-BE49-F238E27FC236}">
                  <a16:creationId xmlns:a16="http://schemas.microsoft.com/office/drawing/2014/main" id="{B67A51F0-F8B7-5F2F-6EC1-1460D7AA45AE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5" name="Diamond 1434">
              <a:extLst>
                <a:ext uri="{FF2B5EF4-FFF2-40B4-BE49-F238E27FC236}">
                  <a16:creationId xmlns:a16="http://schemas.microsoft.com/office/drawing/2014/main" id="{2322E682-0ADA-66EC-9054-3F8F84C05C0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6" name="Diamond 1435">
              <a:extLst>
                <a:ext uri="{FF2B5EF4-FFF2-40B4-BE49-F238E27FC236}">
                  <a16:creationId xmlns:a16="http://schemas.microsoft.com/office/drawing/2014/main" id="{2CA5A299-DBB0-FDB2-5DFA-C8884688D2A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7" name="Diamond 1436">
              <a:extLst>
                <a:ext uri="{FF2B5EF4-FFF2-40B4-BE49-F238E27FC236}">
                  <a16:creationId xmlns:a16="http://schemas.microsoft.com/office/drawing/2014/main" id="{8A14EAE5-AAA7-28C4-0687-77A14D8A2654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8" name="Diamond 1437">
              <a:extLst>
                <a:ext uri="{FF2B5EF4-FFF2-40B4-BE49-F238E27FC236}">
                  <a16:creationId xmlns:a16="http://schemas.microsoft.com/office/drawing/2014/main" id="{42A3A528-E7F8-579F-71E3-F27A4A9B02D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9" name="Diamond 1438">
              <a:extLst>
                <a:ext uri="{FF2B5EF4-FFF2-40B4-BE49-F238E27FC236}">
                  <a16:creationId xmlns:a16="http://schemas.microsoft.com/office/drawing/2014/main" id="{8DE9F283-C1DC-5F83-7EFC-A70E0762486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0" name="Diamond 1439">
              <a:extLst>
                <a:ext uri="{FF2B5EF4-FFF2-40B4-BE49-F238E27FC236}">
                  <a16:creationId xmlns:a16="http://schemas.microsoft.com/office/drawing/2014/main" id="{239FB4B0-AE2D-75BD-821E-9B9DD8ECCA3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1" name="Diamond 1440">
              <a:extLst>
                <a:ext uri="{FF2B5EF4-FFF2-40B4-BE49-F238E27FC236}">
                  <a16:creationId xmlns:a16="http://schemas.microsoft.com/office/drawing/2014/main" id="{ED4795DB-2016-C5A0-473A-21D16B8FD5B7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2" name="Diamond 1441">
              <a:extLst>
                <a:ext uri="{FF2B5EF4-FFF2-40B4-BE49-F238E27FC236}">
                  <a16:creationId xmlns:a16="http://schemas.microsoft.com/office/drawing/2014/main" id="{96CD4339-3A62-1EDF-8450-2C4BD14A2B2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3" name="Diamond 1442">
              <a:extLst>
                <a:ext uri="{FF2B5EF4-FFF2-40B4-BE49-F238E27FC236}">
                  <a16:creationId xmlns:a16="http://schemas.microsoft.com/office/drawing/2014/main" id="{8AF2CBD0-6EA8-BF09-977F-CE0B8878730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2ACDD39D-EBEE-A1A8-B2D6-6DD57D34655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45" name="Group 848">
            <a:extLst>
              <a:ext uri="{FF2B5EF4-FFF2-40B4-BE49-F238E27FC236}">
                <a16:creationId xmlns:a16="http://schemas.microsoft.com/office/drawing/2014/main" id="{E7B48324-B218-7A78-5AC4-0AA45683F9BA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4681058"/>
            <a:ext cx="1150938" cy="679450"/>
            <a:chOff x="2362200" y="2177780"/>
            <a:chExt cx="1066800" cy="489220"/>
          </a:xfrm>
        </p:grpSpPr>
        <p:sp>
          <p:nvSpPr>
            <p:cNvPr id="1446" name="Arc 1445">
              <a:extLst>
                <a:ext uri="{FF2B5EF4-FFF2-40B4-BE49-F238E27FC236}">
                  <a16:creationId xmlns:a16="http://schemas.microsoft.com/office/drawing/2014/main" id="{BC2E675A-6D00-2CBB-54C7-8097C74C6D5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7" name="Arc 1446">
              <a:extLst>
                <a:ext uri="{FF2B5EF4-FFF2-40B4-BE49-F238E27FC236}">
                  <a16:creationId xmlns:a16="http://schemas.microsoft.com/office/drawing/2014/main" id="{A70D51C7-64ED-552A-150E-85D491A8DF9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8" name="Diamond 1447">
              <a:extLst>
                <a:ext uri="{FF2B5EF4-FFF2-40B4-BE49-F238E27FC236}">
                  <a16:creationId xmlns:a16="http://schemas.microsoft.com/office/drawing/2014/main" id="{82412D3E-45A3-1FF2-D0DC-E726C4AF978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9" name="Diamond 1448">
              <a:extLst>
                <a:ext uri="{FF2B5EF4-FFF2-40B4-BE49-F238E27FC236}">
                  <a16:creationId xmlns:a16="http://schemas.microsoft.com/office/drawing/2014/main" id="{EC8F7FD7-8D37-AA88-238B-4DACD022F01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0" name="Diamond 1449">
              <a:extLst>
                <a:ext uri="{FF2B5EF4-FFF2-40B4-BE49-F238E27FC236}">
                  <a16:creationId xmlns:a16="http://schemas.microsoft.com/office/drawing/2014/main" id="{A24EAAE4-29E9-F0B9-C332-493B571F251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1" name="Diamond 1450">
              <a:extLst>
                <a:ext uri="{FF2B5EF4-FFF2-40B4-BE49-F238E27FC236}">
                  <a16:creationId xmlns:a16="http://schemas.microsoft.com/office/drawing/2014/main" id="{ED68D3B1-014E-DB0B-420C-08ECDAC8E08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2" name="Diamond 1451">
              <a:extLst>
                <a:ext uri="{FF2B5EF4-FFF2-40B4-BE49-F238E27FC236}">
                  <a16:creationId xmlns:a16="http://schemas.microsoft.com/office/drawing/2014/main" id="{8B6DDB8D-E346-04DD-709D-78658A2FA138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3" name="Diamond 1452">
              <a:extLst>
                <a:ext uri="{FF2B5EF4-FFF2-40B4-BE49-F238E27FC236}">
                  <a16:creationId xmlns:a16="http://schemas.microsoft.com/office/drawing/2014/main" id="{85B47D35-07CA-3AEC-7202-30754626DB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4" name="Diamond 1453">
              <a:extLst>
                <a:ext uri="{FF2B5EF4-FFF2-40B4-BE49-F238E27FC236}">
                  <a16:creationId xmlns:a16="http://schemas.microsoft.com/office/drawing/2014/main" id="{6395A511-D3E5-A950-9CF2-90F68EEA97C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5" name="Diamond 1454">
              <a:extLst>
                <a:ext uri="{FF2B5EF4-FFF2-40B4-BE49-F238E27FC236}">
                  <a16:creationId xmlns:a16="http://schemas.microsoft.com/office/drawing/2014/main" id="{F1809BEF-19D1-F574-E504-A9917FB108BA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6" name="Diamond 1455">
              <a:extLst>
                <a:ext uri="{FF2B5EF4-FFF2-40B4-BE49-F238E27FC236}">
                  <a16:creationId xmlns:a16="http://schemas.microsoft.com/office/drawing/2014/main" id="{E02E9CA1-7F7C-A9BB-2786-069F1E598B6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7" name="Diamond 1456">
              <a:extLst>
                <a:ext uri="{FF2B5EF4-FFF2-40B4-BE49-F238E27FC236}">
                  <a16:creationId xmlns:a16="http://schemas.microsoft.com/office/drawing/2014/main" id="{392DAEB7-4058-DD4D-BEE7-3F7B537035A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8" name="Diamond 1457">
              <a:extLst>
                <a:ext uri="{FF2B5EF4-FFF2-40B4-BE49-F238E27FC236}">
                  <a16:creationId xmlns:a16="http://schemas.microsoft.com/office/drawing/2014/main" id="{DB6DD1B6-323D-A30F-0974-0FBAB98B8432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9" name="Diamond 1458">
              <a:extLst>
                <a:ext uri="{FF2B5EF4-FFF2-40B4-BE49-F238E27FC236}">
                  <a16:creationId xmlns:a16="http://schemas.microsoft.com/office/drawing/2014/main" id="{5FD16FB2-265F-A462-21D6-4024C7DE3D94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60" name="Straight Connector 1459">
              <a:extLst>
                <a:ext uri="{FF2B5EF4-FFF2-40B4-BE49-F238E27FC236}">
                  <a16:creationId xmlns:a16="http://schemas.microsoft.com/office/drawing/2014/main" id="{AAA2D0D6-785A-F205-9921-4D812671A61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61" name="Group 864">
            <a:extLst>
              <a:ext uri="{FF2B5EF4-FFF2-40B4-BE49-F238E27FC236}">
                <a16:creationId xmlns:a16="http://schemas.microsoft.com/office/drawing/2014/main" id="{659352B5-00EC-E292-4AB9-F430C4FEDA6F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4681058"/>
            <a:ext cx="1150937" cy="679450"/>
            <a:chOff x="2362200" y="2177780"/>
            <a:chExt cx="1066800" cy="489220"/>
          </a:xfrm>
        </p:grpSpPr>
        <p:sp>
          <p:nvSpPr>
            <p:cNvPr id="1462" name="Arc 1461">
              <a:extLst>
                <a:ext uri="{FF2B5EF4-FFF2-40B4-BE49-F238E27FC236}">
                  <a16:creationId xmlns:a16="http://schemas.microsoft.com/office/drawing/2014/main" id="{5B1673D0-F8DB-7F20-2390-B77D98A7123F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3" name="Arc 1462">
              <a:extLst>
                <a:ext uri="{FF2B5EF4-FFF2-40B4-BE49-F238E27FC236}">
                  <a16:creationId xmlns:a16="http://schemas.microsoft.com/office/drawing/2014/main" id="{72B64F75-644D-1EA7-407F-5FEF2C619A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4" name="Diamond 1463">
              <a:extLst>
                <a:ext uri="{FF2B5EF4-FFF2-40B4-BE49-F238E27FC236}">
                  <a16:creationId xmlns:a16="http://schemas.microsoft.com/office/drawing/2014/main" id="{FB7EFEEB-C3B6-755E-0136-3465C2CA8A7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5" name="Diamond 1464">
              <a:extLst>
                <a:ext uri="{FF2B5EF4-FFF2-40B4-BE49-F238E27FC236}">
                  <a16:creationId xmlns:a16="http://schemas.microsoft.com/office/drawing/2014/main" id="{6422C26B-B153-12EC-33A2-041AC2E0CA58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6" name="Diamond 1465">
              <a:extLst>
                <a:ext uri="{FF2B5EF4-FFF2-40B4-BE49-F238E27FC236}">
                  <a16:creationId xmlns:a16="http://schemas.microsoft.com/office/drawing/2014/main" id="{7B8C5719-7C63-064B-12F2-EBABD06C15D6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7" name="Diamond 1466">
              <a:extLst>
                <a:ext uri="{FF2B5EF4-FFF2-40B4-BE49-F238E27FC236}">
                  <a16:creationId xmlns:a16="http://schemas.microsoft.com/office/drawing/2014/main" id="{D7C45D78-1FDA-B8CA-B851-B7B859E32FD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8" name="Diamond 1467">
              <a:extLst>
                <a:ext uri="{FF2B5EF4-FFF2-40B4-BE49-F238E27FC236}">
                  <a16:creationId xmlns:a16="http://schemas.microsoft.com/office/drawing/2014/main" id="{34C1D684-384E-2C20-614F-C866BEDE099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9" name="Diamond 1468">
              <a:extLst>
                <a:ext uri="{FF2B5EF4-FFF2-40B4-BE49-F238E27FC236}">
                  <a16:creationId xmlns:a16="http://schemas.microsoft.com/office/drawing/2014/main" id="{383984FF-CAC7-61FE-6A95-550A9C46376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0" name="Diamond 1469">
              <a:extLst>
                <a:ext uri="{FF2B5EF4-FFF2-40B4-BE49-F238E27FC236}">
                  <a16:creationId xmlns:a16="http://schemas.microsoft.com/office/drawing/2014/main" id="{1FB942BD-8A63-B312-E1EC-2BCB634E45C3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1" name="Diamond 1470">
              <a:extLst>
                <a:ext uri="{FF2B5EF4-FFF2-40B4-BE49-F238E27FC236}">
                  <a16:creationId xmlns:a16="http://schemas.microsoft.com/office/drawing/2014/main" id="{EFCBF838-A606-730C-18D2-78C9F3994D86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2" name="Diamond 1471">
              <a:extLst>
                <a:ext uri="{FF2B5EF4-FFF2-40B4-BE49-F238E27FC236}">
                  <a16:creationId xmlns:a16="http://schemas.microsoft.com/office/drawing/2014/main" id="{C1F4E2AE-77A4-CF15-527A-4DEC70AE0657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3" name="Diamond 1472">
              <a:extLst>
                <a:ext uri="{FF2B5EF4-FFF2-40B4-BE49-F238E27FC236}">
                  <a16:creationId xmlns:a16="http://schemas.microsoft.com/office/drawing/2014/main" id="{124B1DEE-AD55-589C-0BBE-C30DB412CAEE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4" name="Diamond 1473">
              <a:extLst>
                <a:ext uri="{FF2B5EF4-FFF2-40B4-BE49-F238E27FC236}">
                  <a16:creationId xmlns:a16="http://schemas.microsoft.com/office/drawing/2014/main" id="{DC80C815-F59C-8DC7-BE04-728E0AEA020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5" name="Diamond 1474">
              <a:extLst>
                <a:ext uri="{FF2B5EF4-FFF2-40B4-BE49-F238E27FC236}">
                  <a16:creationId xmlns:a16="http://schemas.microsoft.com/office/drawing/2014/main" id="{73DD044A-D4B5-715E-A968-B5498A0A5CBF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6" name="Straight Connector 1475">
              <a:extLst>
                <a:ext uri="{FF2B5EF4-FFF2-40B4-BE49-F238E27FC236}">
                  <a16:creationId xmlns:a16="http://schemas.microsoft.com/office/drawing/2014/main" id="{5FBAF636-7245-C0D0-1FA3-FCD1CB42F023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77" name="Group 880">
            <a:extLst>
              <a:ext uri="{FF2B5EF4-FFF2-40B4-BE49-F238E27FC236}">
                <a16:creationId xmlns:a16="http://schemas.microsoft.com/office/drawing/2014/main" id="{DBE24533-E331-428B-D7A6-2B8CAF76FA79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4681058"/>
            <a:ext cx="1150938" cy="679450"/>
            <a:chOff x="2362200" y="2177780"/>
            <a:chExt cx="1066800" cy="489220"/>
          </a:xfrm>
        </p:grpSpPr>
        <p:sp>
          <p:nvSpPr>
            <p:cNvPr id="1478" name="Arc 1477">
              <a:extLst>
                <a:ext uri="{FF2B5EF4-FFF2-40B4-BE49-F238E27FC236}">
                  <a16:creationId xmlns:a16="http://schemas.microsoft.com/office/drawing/2014/main" id="{BE71B1DF-BA81-8987-62E7-7A42AFD1420D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9" name="Arc 1478">
              <a:extLst>
                <a:ext uri="{FF2B5EF4-FFF2-40B4-BE49-F238E27FC236}">
                  <a16:creationId xmlns:a16="http://schemas.microsoft.com/office/drawing/2014/main" id="{3B3D07CD-3DE7-DA35-8DEA-8005D1FABE99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0" name="Diamond 1479">
              <a:extLst>
                <a:ext uri="{FF2B5EF4-FFF2-40B4-BE49-F238E27FC236}">
                  <a16:creationId xmlns:a16="http://schemas.microsoft.com/office/drawing/2014/main" id="{D06B8DF3-20E6-7D56-AE6A-690730EFAD96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1" name="Diamond 1480">
              <a:extLst>
                <a:ext uri="{FF2B5EF4-FFF2-40B4-BE49-F238E27FC236}">
                  <a16:creationId xmlns:a16="http://schemas.microsoft.com/office/drawing/2014/main" id="{417F6FF7-FA9F-45D6-2E6A-48E2E099E1EC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2" name="Diamond 1481">
              <a:extLst>
                <a:ext uri="{FF2B5EF4-FFF2-40B4-BE49-F238E27FC236}">
                  <a16:creationId xmlns:a16="http://schemas.microsoft.com/office/drawing/2014/main" id="{0F18FEC2-71A9-DA54-6DD9-5AE16EE0EC0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3" name="Diamond 1482">
              <a:extLst>
                <a:ext uri="{FF2B5EF4-FFF2-40B4-BE49-F238E27FC236}">
                  <a16:creationId xmlns:a16="http://schemas.microsoft.com/office/drawing/2014/main" id="{55714700-F5E8-9419-9B50-65497A1B769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4" name="Diamond 1483">
              <a:extLst>
                <a:ext uri="{FF2B5EF4-FFF2-40B4-BE49-F238E27FC236}">
                  <a16:creationId xmlns:a16="http://schemas.microsoft.com/office/drawing/2014/main" id="{67854C9C-4443-C737-FC5C-8428F9EE1D4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5" name="Diamond 1484">
              <a:extLst>
                <a:ext uri="{FF2B5EF4-FFF2-40B4-BE49-F238E27FC236}">
                  <a16:creationId xmlns:a16="http://schemas.microsoft.com/office/drawing/2014/main" id="{B1DE4DC6-D63B-1625-4CE5-BBC5EBF94C4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6" name="Diamond 1485">
              <a:extLst>
                <a:ext uri="{FF2B5EF4-FFF2-40B4-BE49-F238E27FC236}">
                  <a16:creationId xmlns:a16="http://schemas.microsoft.com/office/drawing/2014/main" id="{29403CF5-8F00-B7F4-9A4F-8F3E3908D115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7" name="Diamond 1486">
              <a:extLst>
                <a:ext uri="{FF2B5EF4-FFF2-40B4-BE49-F238E27FC236}">
                  <a16:creationId xmlns:a16="http://schemas.microsoft.com/office/drawing/2014/main" id="{FEA9686B-0213-B2C7-5E16-C5F71FC2E19E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8" name="Diamond 1487">
              <a:extLst>
                <a:ext uri="{FF2B5EF4-FFF2-40B4-BE49-F238E27FC236}">
                  <a16:creationId xmlns:a16="http://schemas.microsoft.com/office/drawing/2014/main" id="{22034E34-E161-EF41-453E-6CC29C3DFF9C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9" name="Diamond 1488">
              <a:extLst>
                <a:ext uri="{FF2B5EF4-FFF2-40B4-BE49-F238E27FC236}">
                  <a16:creationId xmlns:a16="http://schemas.microsoft.com/office/drawing/2014/main" id="{452EB633-90E9-0F01-C8DE-50C0E9EB7D30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0" name="Diamond 1489">
              <a:extLst>
                <a:ext uri="{FF2B5EF4-FFF2-40B4-BE49-F238E27FC236}">
                  <a16:creationId xmlns:a16="http://schemas.microsoft.com/office/drawing/2014/main" id="{AEFF3301-9CB5-D487-D067-E0301EC3F1F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1" name="Diamond 1490">
              <a:extLst>
                <a:ext uri="{FF2B5EF4-FFF2-40B4-BE49-F238E27FC236}">
                  <a16:creationId xmlns:a16="http://schemas.microsoft.com/office/drawing/2014/main" id="{0E1DF480-9275-0C79-461E-DCE69A0C4AB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92" name="Straight Connector 1491">
              <a:extLst>
                <a:ext uri="{FF2B5EF4-FFF2-40B4-BE49-F238E27FC236}">
                  <a16:creationId xmlns:a16="http://schemas.microsoft.com/office/drawing/2014/main" id="{CF2ABAC7-895A-D10F-B123-B092BB6E2B0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11" name="Group 688">
            <a:extLst>
              <a:ext uri="{FF2B5EF4-FFF2-40B4-BE49-F238E27FC236}">
                <a16:creationId xmlns:a16="http://schemas.microsoft.com/office/drawing/2014/main" id="{34540A27-4787-91F9-B88F-DAE1F84D84E6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2507771"/>
            <a:ext cx="1149350" cy="679450"/>
            <a:chOff x="2362200" y="2177780"/>
            <a:chExt cx="1066800" cy="489220"/>
          </a:xfrm>
        </p:grpSpPr>
        <p:sp>
          <p:nvSpPr>
            <p:cNvPr id="1512" name="Arc 1511">
              <a:extLst>
                <a:ext uri="{FF2B5EF4-FFF2-40B4-BE49-F238E27FC236}">
                  <a16:creationId xmlns:a16="http://schemas.microsoft.com/office/drawing/2014/main" id="{C507A2C1-C9BE-68E5-B44B-CC07F6D5846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3" name="Arc 1512">
              <a:extLst>
                <a:ext uri="{FF2B5EF4-FFF2-40B4-BE49-F238E27FC236}">
                  <a16:creationId xmlns:a16="http://schemas.microsoft.com/office/drawing/2014/main" id="{14C27E10-12F4-CCBD-E1CE-6A909E9B1D6E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4" name="Diamond 1513">
              <a:extLst>
                <a:ext uri="{FF2B5EF4-FFF2-40B4-BE49-F238E27FC236}">
                  <a16:creationId xmlns:a16="http://schemas.microsoft.com/office/drawing/2014/main" id="{75A6FD7C-B44C-18E5-2C2E-DF4A6F4BBA87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5" name="Diamond 1514">
              <a:extLst>
                <a:ext uri="{FF2B5EF4-FFF2-40B4-BE49-F238E27FC236}">
                  <a16:creationId xmlns:a16="http://schemas.microsoft.com/office/drawing/2014/main" id="{527DFC9F-9656-9171-E864-FF725F32F06A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6" name="Diamond 1515">
              <a:extLst>
                <a:ext uri="{FF2B5EF4-FFF2-40B4-BE49-F238E27FC236}">
                  <a16:creationId xmlns:a16="http://schemas.microsoft.com/office/drawing/2014/main" id="{A8F82474-D5B1-9A05-DA39-B7B4855B60BB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7" name="Diamond 1516">
              <a:extLst>
                <a:ext uri="{FF2B5EF4-FFF2-40B4-BE49-F238E27FC236}">
                  <a16:creationId xmlns:a16="http://schemas.microsoft.com/office/drawing/2014/main" id="{D7FA87B7-CC79-8ABA-1C24-CA46AC5A8A69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8" name="Diamond 1517">
              <a:extLst>
                <a:ext uri="{FF2B5EF4-FFF2-40B4-BE49-F238E27FC236}">
                  <a16:creationId xmlns:a16="http://schemas.microsoft.com/office/drawing/2014/main" id="{F9176D27-2B58-6847-CFDD-69B91FCE933B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9" name="Diamond 1518">
              <a:extLst>
                <a:ext uri="{FF2B5EF4-FFF2-40B4-BE49-F238E27FC236}">
                  <a16:creationId xmlns:a16="http://schemas.microsoft.com/office/drawing/2014/main" id="{5E6B8F72-F5FA-0908-BB1D-45AA9A03EBBB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0" name="Diamond 1519">
              <a:extLst>
                <a:ext uri="{FF2B5EF4-FFF2-40B4-BE49-F238E27FC236}">
                  <a16:creationId xmlns:a16="http://schemas.microsoft.com/office/drawing/2014/main" id="{DD4F1F63-10C5-A889-896D-687E8895B853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1" name="Diamond 1520">
              <a:extLst>
                <a:ext uri="{FF2B5EF4-FFF2-40B4-BE49-F238E27FC236}">
                  <a16:creationId xmlns:a16="http://schemas.microsoft.com/office/drawing/2014/main" id="{06029A4E-C306-87CF-BF76-FC39665D0BA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2" name="Diamond 1521">
              <a:extLst>
                <a:ext uri="{FF2B5EF4-FFF2-40B4-BE49-F238E27FC236}">
                  <a16:creationId xmlns:a16="http://schemas.microsoft.com/office/drawing/2014/main" id="{4895D091-15AC-2CE3-4ECC-CC4DDEE94B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3" name="Diamond 1522">
              <a:extLst>
                <a:ext uri="{FF2B5EF4-FFF2-40B4-BE49-F238E27FC236}">
                  <a16:creationId xmlns:a16="http://schemas.microsoft.com/office/drawing/2014/main" id="{AC4A5925-0C9F-9528-F56A-2A9215D645BE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4" name="Diamond 1523">
              <a:extLst>
                <a:ext uri="{FF2B5EF4-FFF2-40B4-BE49-F238E27FC236}">
                  <a16:creationId xmlns:a16="http://schemas.microsoft.com/office/drawing/2014/main" id="{457F80F9-D65E-DC3A-77FD-02C4372E8D6C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5" name="Diamond 1524">
              <a:extLst>
                <a:ext uri="{FF2B5EF4-FFF2-40B4-BE49-F238E27FC236}">
                  <a16:creationId xmlns:a16="http://schemas.microsoft.com/office/drawing/2014/main" id="{C455D3B9-80D5-B994-504E-763F5BA2499C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26" name="Straight Connector 1525">
              <a:extLst>
                <a:ext uri="{FF2B5EF4-FFF2-40B4-BE49-F238E27FC236}">
                  <a16:creationId xmlns:a16="http://schemas.microsoft.com/office/drawing/2014/main" id="{00A03142-2A44-3940-FB65-ABF46B608E3E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27" name="Group 688">
            <a:extLst>
              <a:ext uri="{FF2B5EF4-FFF2-40B4-BE49-F238E27FC236}">
                <a16:creationId xmlns:a16="http://schemas.microsoft.com/office/drawing/2014/main" id="{CEF35F5B-41BD-5E4E-7363-BB6C3AE9AE1A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3255483"/>
            <a:ext cx="1149350" cy="679450"/>
            <a:chOff x="2362200" y="2177780"/>
            <a:chExt cx="1066800" cy="489220"/>
          </a:xfrm>
        </p:grpSpPr>
        <p:sp>
          <p:nvSpPr>
            <p:cNvPr id="1528" name="Arc 1527">
              <a:extLst>
                <a:ext uri="{FF2B5EF4-FFF2-40B4-BE49-F238E27FC236}">
                  <a16:creationId xmlns:a16="http://schemas.microsoft.com/office/drawing/2014/main" id="{1391A401-E632-3F17-1EA6-07B76DEA270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9" name="Arc 1528">
              <a:extLst>
                <a:ext uri="{FF2B5EF4-FFF2-40B4-BE49-F238E27FC236}">
                  <a16:creationId xmlns:a16="http://schemas.microsoft.com/office/drawing/2014/main" id="{42A71D32-E477-71B4-EC72-35F572C91F2C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0" name="Diamond 1529">
              <a:extLst>
                <a:ext uri="{FF2B5EF4-FFF2-40B4-BE49-F238E27FC236}">
                  <a16:creationId xmlns:a16="http://schemas.microsoft.com/office/drawing/2014/main" id="{E15B59F9-6C92-88CE-7D9E-A32A034C9690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1" name="Diamond 1530">
              <a:extLst>
                <a:ext uri="{FF2B5EF4-FFF2-40B4-BE49-F238E27FC236}">
                  <a16:creationId xmlns:a16="http://schemas.microsoft.com/office/drawing/2014/main" id="{C0644A3F-608B-00C5-3317-7DD96CD8F1DB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2" name="Diamond 1531">
              <a:extLst>
                <a:ext uri="{FF2B5EF4-FFF2-40B4-BE49-F238E27FC236}">
                  <a16:creationId xmlns:a16="http://schemas.microsoft.com/office/drawing/2014/main" id="{0FC38105-B594-3000-C3E3-EC430B78C19F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3" name="Diamond 1532">
              <a:extLst>
                <a:ext uri="{FF2B5EF4-FFF2-40B4-BE49-F238E27FC236}">
                  <a16:creationId xmlns:a16="http://schemas.microsoft.com/office/drawing/2014/main" id="{AF775281-63B6-9018-2425-501250C95F62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4" name="Diamond 1533">
              <a:extLst>
                <a:ext uri="{FF2B5EF4-FFF2-40B4-BE49-F238E27FC236}">
                  <a16:creationId xmlns:a16="http://schemas.microsoft.com/office/drawing/2014/main" id="{E7ED2226-A1C5-178E-65E6-7A221B25080A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5" name="Diamond 1534">
              <a:extLst>
                <a:ext uri="{FF2B5EF4-FFF2-40B4-BE49-F238E27FC236}">
                  <a16:creationId xmlns:a16="http://schemas.microsoft.com/office/drawing/2014/main" id="{0FAC1946-1AE3-15C3-4741-DF2FA435033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6" name="Diamond 1535">
              <a:extLst>
                <a:ext uri="{FF2B5EF4-FFF2-40B4-BE49-F238E27FC236}">
                  <a16:creationId xmlns:a16="http://schemas.microsoft.com/office/drawing/2014/main" id="{1930E007-070F-A583-9054-51A3094ED2BD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7" name="Diamond 1536">
              <a:extLst>
                <a:ext uri="{FF2B5EF4-FFF2-40B4-BE49-F238E27FC236}">
                  <a16:creationId xmlns:a16="http://schemas.microsoft.com/office/drawing/2014/main" id="{B0141947-376E-436F-1A7E-557AE4538F34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8" name="Diamond 1537">
              <a:extLst>
                <a:ext uri="{FF2B5EF4-FFF2-40B4-BE49-F238E27FC236}">
                  <a16:creationId xmlns:a16="http://schemas.microsoft.com/office/drawing/2014/main" id="{DA9FBFF7-A0C8-365E-420A-9116A121D9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9" name="Diamond 1538">
              <a:extLst>
                <a:ext uri="{FF2B5EF4-FFF2-40B4-BE49-F238E27FC236}">
                  <a16:creationId xmlns:a16="http://schemas.microsoft.com/office/drawing/2014/main" id="{9907238C-5140-819B-C451-476E96E14493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0" name="Diamond 1539">
              <a:extLst>
                <a:ext uri="{FF2B5EF4-FFF2-40B4-BE49-F238E27FC236}">
                  <a16:creationId xmlns:a16="http://schemas.microsoft.com/office/drawing/2014/main" id="{544068AF-A284-DC31-0116-30DB14902D7E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1" name="Diamond 1540">
              <a:extLst>
                <a:ext uri="{FF2B5EF4-FFF2-40B4-BE49-F238E27FC236}">
                  <a16:creationId xmlns:a16="http://schemas.microsoft.com/office/drawing/2014/main" id="{ACC8E3E4-5872-BC12-376C-B7A4E8B90506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42" name="Straight Connector 1541">
              <a:extLst>
                <a:ext uri="{FF2B5EF4-FFF2-40B4-BE49-F238E27FC236}">
                  <a16:creationId xmlns:a16="http://schemas.microsoft.com/office/drawing/2014/main" id="{BF2C46C2-8C34-DF1E-DD77-31D6C54267D4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43" name="Group 688">
            <a:extLst>
              <a:ext uri="{FF2B5EF4-FFF2-40B4-BE49-F238E27FC236}">
                <a16:creationId xmlns:a16="http://schemas.microsoft.com/office/drawing/2014/main" id="{8E1661B4-B8CB-B080-B719-B740C063406C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001608"/>
            <a:ext cx="1150937" cy="679450"/>
            <a:chOff x="2362200" y="2177780"/>
            <a:chExt cx="1066800" cy="489220"/>
          </a:xfrm>
        </p:grpSpPr>
        <p:sp>
          <p:nvSpPr>
            <p:cNvPr id="1544" name="Arc 1543">
              <a:extLst>
                <a:ext uri="{FF2B5EF4-FFF2-40B4-BE49-F238E27FC236}">
                  <a16:creationId xmlns:a16="http://schemas.microsoft.com/office/drawing/2014/main" id="{6D9FECF1-3F89-6C62-B88F-AA96FFC275D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5" name="Arc 1544">
              <a:extLst>
                <a:ext uri="{FF2B5EF4-FFF2-40B4-BE49-F238E27FC236}">
                  <a16:creationId xmlns:a16="http://schemas.microsoft.com/office/drawing/2014/main" id="{DC2B39A0-7DD6-2FDD-F1B2-2028A6B58F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6" name="Diamond 1545">
              <a:extLst>
                <a:ext uri="{FF2B5EF4-FFF2-40B4-BE49-F238E27FC236}">
                  <a16:creationId xmlns:a16="http://schemas.microsoft.com/office/drawing/2014/main" id="{4F414D3B-5CAC-EE4D-2FAD-420FED8B1185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7" name="Diamond 1546">
              <a:extLst>
                <a:ext uri="{FF2B5EF4-FFF2-40B4-BE49-F238E27FC236}">
                  <a16:creationId xmlns:a16="http://schemas.microsoft.com/office/drawing/2014/main" id="{8915B960-87B1-EAE2-B682-50278303A9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8" name="Diamond 1547">
              <a:extLst>
                <a:ext uri="{FF2B5EF4-FFF2-40B4-BE49-F238E27FC236}">
                  <a16:creationId xmlns:a16="http://schemas.microsoft.com/office/drawing/2014/main" id="{129B9485-89AD-8264-9259-EEBF7B84F407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9" name="Diamond 1548">
              <a:extLst>
                <a:ext uri="{FF2B5EF4-FFF2-40B4-BE49-F238E27FC236}">
                  <a16:creationId xmlns:a16="http://schemas.microsoft.com/office/drawing/2014/main" id="{F8C27885-B98B-0AB3-891C-1BFDA73A49A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0" name="Diamond 1549">
              <a:extLst>
                <a:ext uri="{FF2B5EF4-FFF2-40B4-BE49-F238E27FC236}">
                  <a16:creationId xmlns:a16="http://schemas.microsoft.com/office/drawing/2014/main" id="{8E2BD976-2229-554B-8202-D9E404E6726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1" name="Diamond 1550">
              <a:extLst>
                <a:ext uri="{FF2B5EF4-FFF2-40B4-BE49-F238E27FC236}">
                  <a16:creationId xmlns:a16="http://schemas.microsoft.com/office/drawing/2014/main" id="{213E4885-AD66-CA6B-D8AF-CF72307166D4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2" name="Diamond 1551">
              <a:extLst>
                <a:ext uri="{FF2B5EF4-FFF2-40B4-BE49-F238E27FC236}">
                  <a16:creationId xmlns:a16="http://schemas.microsoft.com/office/drawing/2014/main" id="{F57CB0B1-7A02-3AEF-2D66-14CDADAF12E1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3" name="Diamond 1552">
              <a:extLst>
                <a:ext uri="{FF2B5EF4-FFF2-40B4-BE49-F238E27FC236}">
                  <a16:creationId xmlns:a16="http://schemas.microsoft.com/office/drawing/2014/main" id="{4D14131C-F864-950A-EC4B-FD6E631C1400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4" name="Diamond 1553">
              <a:extLst>
                <a:ext uri="{FF2B5EF4-FFF2-40B4-BE49-F238E27FC236}">
                  <a16:creationId xmlns:a16="http://schemas.microsoft.com/office/drawing/2014/main" id="{40019E78-B1B2-ACAC-7128-EF4FCC271F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5" name="Diamond 1554">
              <a:extLst>
                <a:ext uri="{FF2B5EF4-FFF2-40B4-BE49-F238E27FC236}">
                  <a16:creationId xmlns:a16="http://schemas.microsoft.com/office/drawing/2014/main" id="{DCAC76DC-A25B-B2FC-2583-CFCA98A0FCE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6" name="Diamond 1555">
              <a:extLst>
                <a:ext uri="{FF2B5EF4-FFF2-40B4-BE49-F238E27FC236}">
                  <a16:creationId xmlns:a16="http://schemas.microsoft.com/office/drawing/2014/main" id="{72D90D9B-B155-2666-E438-EC49120CCFF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7" name="Diamond 1556">
              <a:extLst>
                <a:ext uri="{FF2B5EF4-FFF2-40B4-BE49-F238E27FC236}">
                  <a16:creationId xmlns:a16="http://schemas.microsoft.com/office/drawing/2014/main" id="{880FD986-0A17-FB33-C867-BDF0A2D211B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58" name="Straight Connector 1557">
              <a:extLst>
                <a:ext uri="{FF2B5EF4-FFF2-40B4-BE49-F238E27FC236}">
                  <a16:creationId xmlns:a16="http://schemas.microsoft.com/office/drawing/2014/main" id="{5A245E78-5037-FAA5-2A85-E3C53EB4E7BE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59" name="Group 688">
            <a:extLst>
              <a:ext uri="{FF2B5EF4-FFF2-40B4-BE49-F238E27FC236}">
                <a16:creationId xmlns:a16="http://schemas.microsoft.com/office/drawing/2014/main" id="{39045211-1D36-7DBD-3D05-9D0AF4E24176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681058"/>
            <a:ext cx="1150937" cy="679450"/>
            <a:chOff x="2362200" y="2177780"/>
            <a:chExt cx="1066800" cy="489220"/>
          </a:xfrm>
        </p:grpSpPr>
        <p:sp>
          <p:nvSpPr>
            <p:cNvPr id="1560" name="Arc 1559">
              <a:extLst>
                <a:ext uri="{FF2B5EF4-FFF2-40B4-BE49-F238E27FC236}">
                  <a16:creationId xmlns:a16="http://schemas.microsoft.com/office/drawing/2014/main" id="{BAFD9C43-156A-A3B9-6BFD-1751ADD251A8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1" name="Arc 1560">
              <a:extLst>
                <a:ext uri="{FF2B5EF4-FFF2-40B4-BE49-F238E27FC236}">
                  <a16:creationId xmlns:a16="http://schemas.microsoft.com/office/drawing/2014/main" id="{10DBD397-B76F-73E2-5A2B-B5C9F76431B0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2" name="Diamond 1561">
              <a:extLst>
                <a:ext uri="{FF2B5EF4-FFF2-40B4-BE49-F238E27FC236}">
                  <a16:creationId xmlns:a16="http://schemas.microsoft.com/office/drawing/2014/main" id="{3F2164EB-A4D9-8135-4CE2-1A95C52A4D1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3" name="Diamond 1562">
              <a:extLst>
                <a:ext uri="{FF2B5EF4-FFF2-40B4-BE49-F238E27FC236}">
                  <a16:creationId xmlns:a16="http://schemas.microsoft.com/office/drawing/2014/main" id="{9AA72F8D-F7DC-A22D-1C6C-645A926CA3C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4" name="Diamond 1563">
              <a:extLst>
                <a:ext uri="{FF2B5EF4-FFF2-40B4-BE49-F238E27FC236}">
                  <a16:creationId xmlns:a16="http://schemas.microsoft.com/office/drawing/2014/main" id="{842E94E5-EEB7-9890-623D-ABF275B84A6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5" name="Diamond 1564">
              <a:extLst>
                <a:ext uri="{FF2B5EF4-FFF2-40B4-BE49-F238E27FC236}">
                  <a16:creationId xmlns:a16="http://schemas.microsoft.com/office/drawing/2014/main" id="{88575415-C970-F029-9019-835005D0AD1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6" name="Diamond 1565">
              <a:extLst>
                <a:ext uri="{FF2B5EF4-FFF2-40B4-BE49-F238E27FC236}">
                  <a16:creationId xmlns:a16="http://schemas.microsoft.com/office/drawing/2014/main" id="{C45DE144-4A57-6C29-9CCC-92D5625937F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7" name="Diamond 1566">
              <a:extLst>
                <a:ext uri="{FF2B5EF4-FFF2-40B4-BE49-F238E27FC236}">
                  <a16:creationId xmlns:a16="http://schemas.microsoft.com/office/drawing/2014/main" id="{0182CCDF-9B9C-1422-30EA-0A273D68718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8" name="Diamond 1567">
              <a:extLst>
                <a:ext uri="{FF2B5EF4-FFF2-40B4-BE49-F238E27FC236}">
                  <a16:creationId xmlns:a16="http://schemas.microsoft.com/office/drawing/2014/main" id="{74B9303A-AA7F-E1CF-A165-BAB431D5C8E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9" name="Diamond 1568">
              <a:extLst>
                <a:ext uri="{FF2B5EF4-FFF2-40B4-BE49-F238E27FC236}">
                  <a16:creationId xmlns:a16="http://schemas.microsoft.com/office/drawing/2014/main" id="{EE357CF6-CB5C-C093-5250-0AF67483602A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0" name="Diamond 1569">
              <a:extLst>
                <a:ext uri="{FF2B5EF4-FFF2-40B4-BE49-F238E27FC236}">
                  <a16:creationId xmlns:a16="http://schemas.microsoft.com/office/drawing/2014/main" id="{8D744D9B-20EC-293F-7B74-7A0E968DA4A8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1" name="Diamond 1570">
              <a:extLst>
                <a:ext uri="{FF2B5EF4-FFF2-40B4-BE49-F238E27FC236}">
                  <a16:creationId xmlns:a16="http://schemas.microsoft.com/office/drawing/2014/main" id="{1188A49C-EDDC-3A7A-07B0-5C64B083E21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2" name="Diamond 1571">
              <a:extLst>
                <a:ext uri="{FF2B5EF4-FFF2-40B4-BE49-F238E27FC236}">
                  <a16:creationId xmlns:a16="http://schemas.microsoft.com/office/drawing/2014/main" id="{8813D928-2F30-7119-13BC-968DD163F807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3" name="Diamond 1572">
              <a:extLst>
                <a:ext uri="{FF2B5EF4-FFF2-40B4-BE49-F238E27FC236}">
                  <a16:creationId xmlns:a16="http://schemas.microsoft.com/office/drawing/2014/main" id="{7E6A810E-ED02-BB79-3FA9-1145E33290DB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6DB1D3D8-489B-D26A-01FD-80C640D6C3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E80C04-D7EC-4838-249E-D92819EE88FF}"/>
              </a:ext>
            </a:extLst>
          </p:cNvPr>
          <p:cNvSpPr txBox="1"/>
          <p:nvPr/>
        </p:nvSpPr>
        <p:spPr>
          <a:xfrm>
            <a:off x="2907847" y="670024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Area-Wide Management</a:t>
            </a:r>
          </a:p>
        </p:txBody>
      </p:sp>
    </p:spTree>
    <p:extLst>
      <p:ext uri="{BB962C8B-B14F-4D97-AF65-F5344CB8AC3E}">
        <p14:creationId xmlns:p14="http://schemas.microsoft.com/office/powerpoint/2010/main" val="2706358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>
            <a:extLst>
              <a:ext uri="{FF2B5EF4-FFF2-40B4-BE49-F238E27FC236}">
                <a16:creationId xmlns:a16="http://schemas.microsoft.com/office/drawing/2014/main" id="{65F352E0-0ED4-7ABB-2F3D-ABBA239A45BA}"/>
              </a:ext>
            </a:extLst>
          </p:cNvPr>
          <p:cNvSpPr/>
          <p:nvPr/>
        </p:nvSpPr>
        <p:spPr>
          <a:xfrm>
            <a:off x="220664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60" name="Group 671">
            <a:extLst>
              <a:ext uri="{FF2B5EF4-FFF2-40B4-BE49-F238E27FC236}">
                <a16:creationId xmlns:a16="http://schemas.microsoft.com/office/drawing/2014/main" id="{3CB00479-72B1-CFB0-8408-D5D7341BFE87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76033"/>
            <a:ext cx="1150938" cy="679450"/>
            <a:chOff x="2362200" y="2177780"/>
            <a:chExt cx="1066800" cy="489220"/>
          </a:xfrm>
        </p:grpSpPr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B80457D9-3B77-6229-7BF9-4F5E35BB6A8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B84ED4D2-EDC1-8AB3-9476-230B7A5E096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49AACBEA-4B32-6376-6C2F-B6AAF690283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Diamond 263">
              <a:extLst>
                <a:ext uri="{FF2B5EF4-FFF2-40B4-BE49-F238E27FC236}">
                  <a16:creationId xmlns:a16="http://schemas.microsoft.com/office/drawing/2014/main" id="{26E6AC4C-902D-6CCA-4BFF-76C0A58938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A55711B4-72A5-ECF7-5A3A-2AC6D0399E5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Diamond 265">
              <a:extLst>
                <a:ext uri="{FF2B5EF4-FFF2-40B4-BE49-F238E27FC236}">
                  <a16:creationId xmlns:a16="http://schemas.microsoft.com/office/drawing/2014/main" id="{C35EBA83-DD7A-FFB3-9A24-83D87165791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Diamond 266">
              <a:extLst>
                <a:ext uri="{FF2B5EF4-FFF2-40B4-BE49-F238E27FC236}">
                  <a16:creationId xmlns:a16="http://schemas.microsoft.com/office/drawing/2014/main" id="{FFE33297-75AA-072C-8AA4-07B8618FCA0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Diamond 267">
              <a:extLst>
                <a:ext uri="{FF2B5EF4-FFF2-40B4-BE49-F238E27FC236}">
                  <a16:creationId xmlns:a16="http://schemas.microsoft.com/office/drawing/2014/main" id="{90ECD491-38AA-F01F-3263-C231EEB2914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Diamond 268">
              <a:extLst>
                <a:ext uri="{FF2B5EF4-FFF2-40B4-BE49-F238E27FC236}">
                  <a16:creationId xmlns:a16="http://schemas.microsoft.com/office/drawing/2014/main" id="{1E159DC4-F99F-1D83-CE27-6ED16073747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Diamond 269">
              <a:extLst>
                <a:ext uri="{FF2B5EF4-FFF2-40B4-BE49-F238E27FC236}">
                  <a16:creationId xmlns:a16="http://schemas.microsoft.com/office/drawing/2014/main" id="{73AA06A5-121B-D723-9180-543FC7E8D22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Diamond 270">
              <a:extLst>
                <a:ext uri="{FF2B5EF4-FFF2-40B4-BE49-F238E27FC236}">
                  <a16:creationId xmlns:a16="http://schemas.microsoft.com/office/drawing/2014/main" id="{76CE5EFA-724F-AB61-9CC8-841316F6F56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2" name="Diamond 271">
              <a:extLst>
                <a:ext uri="{FF2B5EF4-FFF2-40B4-BE49-F238E27FC236}">
                  <a16:creationId xmlns:a16="http://schemas.microsoft.com/office/drawing/2014/main" id="{78CBDD7A-27D7-3B55-8780-C6FC6ABE70F2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3" name="Diamond 272">
              <a:extLst>
                <a:ext uri="{FF2B5EF4-FFF2-40B4-BE49-F238E27FC236}">
                  <a16:creationId xmlns:a16="http://schemas.microsoft.com/office/drawing/2014/main" id="{2C504C45-6EA9-EC63-FD1E-2B7D77662E6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4" name="Diamond 273">
              <a:extLst>
                <a:ext uri="{FF2B5EF4-FFF2-40B4-BE49-F238E27FC236}">
                  <a16:creationId xmlns:a16="http://schemas.microsoft.com/office/drawing/2014/main" id="{34F1D9CA-50B2-54B0-D5D4-A7BD3AC2EDA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0A6EC57-10C5-E488-EA17-B633616C355F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76" name="Group 672">
            <a:extLst>
              <a:ext uri="{FF2B5EF4-FFF2-40B4-BE49-F238E27FC236}">
                <a16:creationId xmlns:a16="http://schemas.microsoft.com/office/drawing/2014/main" id="{A07A0F26-D9BE-6BF6-BE90-9598C732C47F}"/>
              </a:ext>
            </a:extLst>
          </p:cNvPr>
          <p:cNvGrpSpPr>
            <a:grpSpLocks/>
          </p:cNvGrpSpPr>
          <p:nvPr/>
        </p:nvGrpSpPr>
        <p:grpSpPr bwMode="auto">
          <a:xfrm>
            <a:off x="1674814" y="2576033"/>
            <a:ext cx="1150937" cy="679450"/>
            <a:chOff x="2362200" y="2177780"/>
            <a:chExt cx="1066800" cy="489220"/>
          </a:xfrm>
        </p:grpSpPr>
        <p:sp>
          <p:nvSpPr>
            <p:cNvPr id="277" name="Arc 276">
              <a:extLst>
                <a:ext uri="{FF2B5EF4-FFF2-40B4-BE49-F238E27FC236}">
                  <a16:creationId xmlns:a16="http://schemas.microsoft.com/office/drawing/2014/main" id="{B966E5E8-02FC-0EB7-4BC1-F532E32E2E6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Arc 277">
              <a:extLst>
                <a:ext uri="{FF2B5EF4-FFF2-40B4-BE49-F238E27FC236}">
                  <a16:creationId xmlns:a16="http://schemas.microsoft.com/office/drawing/2014/main" id="{9E632F7E-692C-50E2-2B18-D44465FF32DE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Diamond 278">
              <a:extLst>
                <a:ext uri="{FF2B5EF4-FFF2-40B4-BE49-F238E27FC236}">
                  <a16:creationId xmlns:a16="http://schemas.microsoft.com/office/drawing/2014/main" id="{695B9CA6-2354-0545-FBA6-D7E8EB89056E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0" name="Diamond 279">
              <a:extLst>
                <a:ext uri="{FF2B5EF4-FFF2-40B4-BE49-F238E27FC236}">
                  <a16:creationId xmlns:a16="http://schemas.microsoft.com/office/drawing/2014/main" id="{D5CB1F2D-7422-CC14-A4EE-F2F991EA8DB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1" name="Diamond 280">
              <a:extLst>
                <a:ext uri="{FF2B5EF4-FFF2-40B4-BE49-F238E27FC236}">
                  <a16:creationId xmlns:a16="http://schemas.microsoft.com/office/drawing/2014/main" id="{14B89F9E-B93C-CEAE-6C29-BA6CA009E8A1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Diamond 281">
              <a:extLst>
                <a:ext uri="{FF2B5EF4-FFF2-40B4-BE49-F238E27FC236}">
                  <a16:creationId xmlns:a16="http://schemas.microsoft.com/office/drawing/2014/main" id="{19B855C4-4C40-30F9-9DD2-07FE5D5FF4BF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>
              <a:extLst>
                <a:ext uri="{FF2B5EF4-FFF2-40B4-BE49-F238E27FC236}">
                  <a16:creationId xmlns:a16="http://schemas.microsoft.com/office/drawing/2014/main" id="{841F7141-89CC-8C03-B70D-E2B356ECBE4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>
              <a:extLst>
                <a:ext uri="{FF2B5EF4-FFF2-40B4-BE49-F238E27FC236}">
                  <a16:creationId xmlns:a16="http://schemas.microsoft.com/office/drawing/2014/main" id="{D9A6DCC8-4FCD-7822-B7D7-3095143B334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>
              <a:extLst>
                <a:ext uri="{FF2B5EF4-FFF2-40B4-BE49-F238E27FC236}">
                  <a16:creationId xmlns:a16="http://schemas.microsoft.com/office/drawing/2014/main" id="{752AEE42-EC54-892B-98EF-57DA8921559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>
              <a:extLst>
                <a:ext uri="{FF2B5EF4-FFF2-40B4-BE49-F238E27FC236}">
                  <a16:creationId xmlns:a16="http://schemas.microsoft.com/office/drawing/2014/main" id="{3CE3ED84-6CF8-9DDB-C3E3-9D50B053B2A7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>
              <a:extLst>
                <a:ext uri="{FF2B5EF4-FFF2-40B4-BE49-F238E27FC236}">
                  <a16:creationId xmlns:a16="http://schemas.microsoft.com/office/drawing/2014/main" id="{DC282909-9731-C776-8676-D7C73173966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>
              <a:extLst>
                <a:ext uri="{FF2B5EF4-FFF2-40B4-BE49-F238E27FC236}">
                  <a16:creationId xmlns:a16="http://schemas.microsoft.com/office/drawing/2014/main" id="{1841CA8C-0DC6-90E8-6ACC-B296CADAE739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>
              <a:extLst>
                <a:ext uri="{FF2B5EF4-FFF2-40B4-BE49-F238E27FC236}">
                  <a16:creationId xmlns:a16="http://schemas.microsoft.com/office/drawing/2014/main" id="{7497FE26-68C3-537A-F473-B71F9F0AED6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>
              <a:extLst>
                <a:ext uri="{FF2B5EF4-FFF2-40B4-BE49-F238E27FC236}">
                  <a16:creationId xmlns:a16="http://schemas.microsoft.com/office/drawing/2014/main" id="{9C9E0F0C-5934-474C-C00C-C6352F0662C2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A91E3F6-7221-8F39-E070-C509B23B3EB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92" name="Group 688">
            <a:extLst>
              <a:ext uri="{FF2B5EF4-FFF2-40B4-BE49-F238E27FC236}">
                <a16:creationId xmlns:a16="http://schemas.microsoft.com/office/drawing/2014/main" id="{C75DA062-53AB-EF93-100C-0B575122A5B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2576033"/>
            <a:ext cx="1150938" cy="679450"/>
            <a:chOff x="2362200" y="2177780"/>
            <a:chExt cx="1066800" cy="489220"/>
          </a:xfrm>
        </p:grpSpPr>
        <p:sp>
          <p:nvSpPr>
            <p:cNvPr id="293" name="Arc 292">
              <a:extLst>
                <a:ext uri="{FF2B5EF4-FFF2-40B4-BE49-F238E27FC236}">
                  <a16:creationId xmlns:a16="http://schemas.microsoft.com/office/drawing/2014/main" id="{4B7C62FD-E712-8A1E-D3B9-D9F567DE51DE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Arc 293">
              <a:extLst>
                <a:ext uri="{FF2B5EF4-FFF2-40B4-BE49-F238E27FC236}">
                  <a16:creationId xmlns:a16="http://schemas.microsoft.com/office/drawing/2014/main" id="{7E14BADF-3482-9EF7-0341-E1516A75DC54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5" name="Diamond 294">
              <a:extLst>
                <a:ext uri="{FF2B5EF4-FFF2-40B4-BE49-F238E27FC236}">
                  <a16:creationId xmlns:a16="http://schemas.microsoft.com/office/drawing/2014/main" id="{3D223EF9-25B6-6884-3357-DE4D153FFDE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6" name="Diamond 295">
              <a:extLst>
                <a:ext uri="{FF2B5EF4-FFF2-40B4-BE49-F238E27FC236}">
                  <a16:creationId xmlns:a16="http://schemas.microsoft.com/office/drawing/2014/main" id="{3E57492F-A7F0-67E7-474B-128C135B4FB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7" name="Diamond 296">
              <a:extLst>
                <a:ext uri="{FF2B5EF4-FFF2-40B4-BE49-F238E27FC236}">
                  <a16:creationId xmlns:a16="http://schemas.microsoft.com/office/drawing/2014/main" id="{753B34F1-2D7B-E9C3-78A2-2DF6CC93F7A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Diamond 297">
              <a:extLst>
                <a:ext uri="{FF2B5EF4-FFF2-40B4-BE49-F238E27FC236}">
                  <a16:creationId xmlns:a16="http://schemas.microsoft.com/office/drawing/2014/main" id="{7E0B0B47-58D9-05E6-4778-0DD23D18E42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>
              <a:extLst>
                <a:ext uri="{FF2B5EF4-FFF2-40B4-BE49-F238E27FC236}">
                  <a16:creationId xmlns:a16="http://schemas.microsoft.com/office/drawing/2014/main" id="{8390F86D-D874-23ED-7C43-EB3E9F52922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>
              <a:extLst>
                <a:ext uri="{FF2B5EF4-FFF2-40B4-BE49-F238E27FC236}">
                  <a16:creationId xmlns:a16="http://schemas.microsoft.com/office/drawing/2014/main" id="{E40ADE05-7267-B413-034A-168E8A903AC7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>
              <a:extLst>
                <a:ext uri="{FF2B5EF4-FFF2-40B4-BE49-F238E27FC236}">
                  <a16:creationId xmlns:a16="http://schemas.microsoft.com/office/drawing/2014/main" id="{E35B2827-F741-8719-A7F9-9C304320A5BF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>
              <a:extLst>
                <a:ext uri="{FF2B5EF4-FFF2-40B4-BE49-F238E27FC236}">
                  <a16:creationId xmlns:a16="http://schemas.microsoft.com/office/drawing/2014/main" id="{3D1B9205-F3C2-FDAB-71D6-257F527FF98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>
              <a:extLst>
                <a:ext uri="{FF2B5EF4-FFF2-40B4-BE49-F238E27FC236}">
                  <a16:creationId xmlns:a16="http://schemas.microsoft.com/office/drawing/2014/main" id="{EE0C7FFD-54B3-4526-4AF5-D250EB852B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>
              <a:extLst>
                <a:ext uri="{FF2B5EF4-FFF2-40B4-BE49-F238E27FC236}">
                  <a16:creationId xmlns:a16="http://schemas.microsoft.com/office/drawing/2014/main" id="{63C48CCE-6F9D-262F-56BF-E85D43D2BFD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>
              <a:extLst>
                <a:ext uri="{FF2B5EF4-FFF2-40B4-BE49-F238E27FC236}">
                  <a16:creationId xmlns:a16="http://schemas.microsoft.com/office/drawing/2014/main" id="{CF3174D5-8ED8-3391-4DB6-1D906EEECB0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>
              <a:extLst>
                <a:ext uri="{FF2B5EF4-FFF2-40B4-BE49-F238E27FC236}">
                  <a16:creationId xmlns:a16="http://schemas.microsoft.com/office/drawing/2014/main" id="{7BDFA01D-8BDE-AC26-35A8-84102FFE6F5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9A120B7-AB5C-187E-6C9F-D33BCCC323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08" name="Group 752">
            <a:extLst>
              <a:ext uri="{FF2B5EF4-FFF2-40B4-BE49-F238E27FC236}">
                <a16:creationId xmlns:a16="http://schemas.microsoft.com/office/drawing/2014/main" id="{A2C888DE-E7C0-91F3-54A9-2869E0DA554B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3255483"/>
            <a:ext cx="1150938" cy="679450"/>
            <a:chOff x="2362200" y="2177780"/>
            <a:chExt cx="1066800" cy="489220"/>
          </a:xfrm>
        </p:grpSpPr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26EFC0A9-9742-8379-F7CB-5216C2E4F07F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Arc 309">
              <a:extLst>
                <a:ext uri="{FF2B5EF4-FFF2-40B4-BE49-F238E27FC236}">
                  <a16:creationId xmlns:a16="http://schemas.microsoft.com/office/drawing/2014/main" id="{5618DECC-E054-5E53-72AC-E9BE262D5D1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1" name="Diamond 310">
              <a:extLst>
                <a:ext uri="{FF2B5EF4-FFF2-40B4-BE49-F238E27FC236}">
                  <a16:creationId xmlns:a16="http://schemas.microsoft.com/office/drawing/2014/main" id="{22675F76-B800-4509-CE90-9597EF2D499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2" name="Diamond 311">
              <a:extLst>
                <a:ext uri="{FF2B5EF4-FFF2-40B4-BE49-F238E27FC236}">
                  <a16:creationId xmlns:a16="http://schemas.microsoft.com/office/drawing/2014/main" id="{7523395E-A810-6426-7B14-4B913A4B7D82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3" name="Diamond 312">
              <a:extLst>
                <a:ext uri="{FF2B5EF4-FFF2-40B4-BE49-F238E27FC236}">
                  <a16:creationId xmlns:a16="http://schemas.microsoft.com/office/drawing/2014/main" id="{B31A8A92-8CD8-B678-C53D-1176DB05905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Diamond 313">
              <a:extLst>
                <a:ext uri="{FF2B5EF4-FFF2-40B4-BE49-F238E27FC236}">
                  <a16:creationId xmlns:a16="http://schemas.microsoft.com/office/drawing/2014/main" id="{6271DC24-E42B-4D50-007F-B22D7498200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>
              <a:extLst>
                <a:ext uri="{FF2B5EF4-FFF2-40B4-BE49-F238E27FC236}">
                  <a16:creationId xmlns:a16="http://schemas.microsoft.com/office/drawing/2014/main" id="{16780977-DD7A-2F67-E213-7D15002928F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>
              <a:extLst>
                <a:ext uri="{FF2B5EF4-FFF2-40B4-BE49-F238E27FC236}">
                  <a16:creationId xmlns:a16="http://schemas.microsoft.com/office/drawing/2014/main" id="{C6D23A3C-D577-2FAA-2A94-9D4FE0D5EA0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>
              <a:extLst>
                <a:ext uri="{FF2B5EF4-FFF2-40B4-BE49-F238E27FC236}">
                  <a16:creationId xmlns:a16="http://schemas.microsoft.com/office/drawing/2014/main" id="{D24E12FE-0F75-1DE6-6EA5-88C37F5EBB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>
              <a:extLst>
                <a:ext uri="{FF2B5EF4-FFF2-40B4-BE49-F238E27FC236}">
                  <a16:creationId xmlns:a16="http://schemas.microsoft.com/office/drawing/2014/main" id="{07017A68-4963-7A7A-0B8C-10D5885F7F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>
              <a:extLst>
                <a:ext uri="{FF2B5EF4-FFF2-40B4-BE49-F238E27FC236}">
                  <a16:creationId xmlns:a16="http://schemas.microsoft.com/office/drawing/2014/main" id="{429EB642-0B51-AA8E-0E81-355CD16562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>
              <a:extLst>
                <a:ext uri="{FF2B5EF4-FFF2-40B4-BE49-F238E27FC236}">
                  <a16:creationId xmlns:a16="http://schemas.microsoft.com/office/drawing/2014/main" id="{1A80AD7C-FA97-033E-012F-969CC540F939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>
              <a:extLst>
                <a:ext uri="{FF2B5EF4-FFF2-40B4-BE49-F238E27FC236}">
                  <a16:creationId xmlns:a16="http://schemas.microsoft.com/office/drawing/2014/main" id="{4A67AABE-48A0-257F-D8B8-D284C0FC855B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>
              <a:extLst>
                <a:ext uri="{FF2B5EF4-FFF2-40B4-BE49-F238E27FC236}">
                  <a16:creationId xmlns:a16="http://schemas.microsoft.com/office/drawing/2014/main" id="{C811F3D1-2A30-AF35-B0D2-1180A2F0042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CC81C07-709E-C87E-3FB2-302ADA063DE0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24" name="Group 768">
            <a:extLst>
              <a:ext uri="{FF2B5EF4-FFF2-40B4-BE49-F238E27FC236}">
                <a16:creationId xmlns:a16="http://schemas.microsoft.com/office/drawing/2014/main" id="{12BC393C-CF43-28CF-763B-90ED4CCA71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3255483"/>
            <a:ext cx="1150937" cy="679450"/>
            <a:chOff x="2362200" y="2177780"/>
            <a:chExt cx="1066800" cy="489220"/>
          </a:xfrm>
        </p:grpSpPr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0E4D6080-6A73-0896-4A44-5CC6395CB711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Arc 325">
              <a:extLst>
                <a:ext uri="{FF2B5EF4-FFF2-40B4-BE49-F238E27FC236}">
                  <a16:creationId xmlns:a16="http://schemas.microsoft.com/office/drawing/2014/main" id="{7E6071E6-F848-D18C-59BD-E4C3124A6BF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7" name="Diamond 326">
              <a:extLst>
                <a:ext uri="{FF2B5EF4-FFF2-40B4-BE49-F238E27FC236}">
                  <a16:creationId xmlns:a16="http://schemas.microsoft.com/office/drawing/2014/main" id="{1D64BB8E-214A-7229-17A3-EB49BC122DF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8" name="Diamond 327">
              <a:extLst>
                <a:ext uri="{FF2B5EF4-FFF2-40B4-BE49-F238E27FC236}">
                  <a16:creationId xmlns:a16="http://schemas.microsoft.com/office/drawing/2014/main" id="{F91EA789-544A-B368-5909-BB832D0D895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9" name="Diamond 328">
              <a:extLst>
                <a:ext uri="{FF2B5EF4-FFF2-40B4-BE49-F238E27FC236}">
                  <a16:creationId xmlns:a16="http://schemas.microsoft.com/office/drawing/2014/main" id="{97FD0898-2697-69B8-4C05-93F4A71F098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Diamond 329">
              <a:extLst>
                <a:ext uri="{FF2B5EF4-FFF2-40B4-BE49-F238E27FC236}">
                  <a16:creationId xmlns:a16="http://schemas.microsoft.com/office/drawing/2014/main" id="{B57CF281-6C63-5921-D3C7-040ECEC00DB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>
              <a:extLst>
                <a:ext uri="{FF2B5EF4-FFF2-40B4-BE49-F238E27FC236}">
                  <a16:creationId xmlns:a16="http://schemas.microsoft.com/office/drawing/2014/main" id="{B133F99D-3082-36BD-D671-8DA71E32D77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>
              <a:extLst>
                <a:ext uri="{FF2B5EF4-FFF2-40B4-BE49-F238E27FC236}">
                  <a16:creationId xmlns:a16="http://schemas.microsoft.com/office/drawing/2014/main" id="{617B210C-8E6A-4664-8806-532BA5C28083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>
              <a:extLst>
                <a:ext uri="{FF2B5EF4-FFF2-40B4-BE49-F238E27FC236}">
                  <a16:creationId xmlns:a16="http://schemas.microsoft.com/office/drawing/2014/main" id="{8B1883F3-8C12-D140-C6E6-7C15E00A6BA6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>
              <a:extLst>
                <a:ext uri="{FF2B5EF4-FFF2-40B4-BE49-F238E27FC236}">
                  <a16:creationId xmlns:a16="http://schemas.microsoft.com/office/drawing/2014/main" id="{C2A9DC83-7FA9-69F8-E73C-E29681034FEB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>
              <a:extLst>
                <a:ext uri="{FF2B5EF4-FFF2-40B4-BE49-F238E27FC236}">
                  <a16:creationId xmlns:a16="http://schemas.microsoft.com/office/drawing/2014/main" id="{1385BF9D-D8C1-8568-62AE-7BEDDF9C8ADD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>
              <a:extLst>
                <a:ext uri="{FF2B5EF4-FFF2-40B4-BE49-F238E27FC236}">
                  <a16:creationId xmlns:a16="http://schemas.microsoft.com/office/drawing/2014/main" id="{CE50ECC7-E40A-D4D2-3C01-4FAA92F98527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>
              <a:extLst>
                <a:ext uri="{FF2B5EF4-FFF2-40B4-BE49-F238E27FC236}">
                  <a16:creationId xmlns:a16="http://schemas.microsoft.com/office/drawing/2014/main" id="{C2C1D07E-BDFF-778D-F439-E5FB3C49FC7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>
              <a:extLst>
                <a:ext uri="{FF2B5EF4-FFF2-40B4-BE49-F238E27FC236}">
                  <a16:creationId xmlns:a16="http://schemas.microsoft.com/office/drawing/2014/main" id="{64764138-D2E6-4CD4-BDB5-F50C783AE4A6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37C119F-3B5D-6C42-0834-869B9C6C7DF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40" name="Group 784">
            <a:extLst>
              <a:ext uri="{FF2B5EF4-FFF2-40B4-BE49-F238E27FC236}">
                <a16:creationId xmlns:a16="http://schemas.microsoft.com/office/drawing/2014/main" id="{D3059520-B695-8B4C-34EB-E2F602969952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255483"/>
            <a:ext cx="1150938" cy="679450"/>
            <a:chOff x="2362200" y="2177780"/>
            <a:chExt cx="1066800" cy="489220"/>
          </a:xfrm>
        </p:grpSpPr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77ECEBE7-9D2A-5B18-9DB4-26E7842FEBA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Arc 341">
              <a:extLst>
                <a:ext uri="{FF2B5EF4-FFF2-40B4-BE49-F238E27FC236}">
                  <a16:creationId xmlns:a16="http://schemas.microsoft.com/office/drawing/2014/main" id="{6F45B5EF-0C62-15EA-4AC9-46E693CF180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3" name="Diamond 342">
              <a:extLst>
                <a:ext uri="{FF2B5EF4-FFF2-40B4-BE49-F238E27FC236}">
                  <a16:creationId xmlns:a16="http://schemas.microsoft.com/office/drawing/2014/main" id="{7371335C-23C9-E1DC-9E51-202CD976DD00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4" name="Diamond 343">
              <a:extLst>
                <a:ext uri="{FF2B5EF4-FFF2-40B4-BE49-F238E27FC236}">
                  <a16:creationId xmlns:a16="http://schemas.microsoft.com/office/drawing/2014/main" id="{CAAD638A-3A96-8416-091B-EE42CF0805F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5" name="Diamond 344">
              <a:extLst>
                <a:ext uri="{FF2B5EF4-FFF2-40B4-BE49-F238E27FC236}">
                  <a16:creationId xmlns:a16="http://schemas.microsoft.com/office/drawing/2014/main" id="{F3D815AD-DDF5-DEAA-F7C6-E850BA3AF15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6" name="Diamond 345">
              <a:extLst>
                <a:ext uri="{FF2B5EF4-FFF2-40B4-BE49-F238E27FC236}">
                  <a16:creationId xmlns:a16="http://schemas.microsoft.com/office/drawing/2014/main" id="{3DDEAC04-19CA-BDE9-5802-D7BBD4715FF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7" name="Diamond 346">
              <a:extLst>
                <a:ext uri="{FF2B5EF4-FFF2-40B4-BE49-F238E27FC236}">
                  <a16:creationId xmlns:a16="http://schemas.microsoft.com/office/drawing/2014/main" id="{1FFDD8F9-33A4-2DA8-2E31-AE9BCF31E4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8" name="Diamond 347">
              <a:extLst>
                <a:ext uri="{FF2B5EF4-FFF2-40B4-BE49-F238E27FC236}">
                  <a16:creationId xmlns:a16="http://schemas.microsoft.com/office/drawing/2014/main" id="{D8AAC863-7CA1-53C9-4FB8-59FA4F8B538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9" name="Diamond 348">
              <a:extLst>
                <a:ext uri="{FF2B5EF4-FFF2-40B4-BE49-F238E27FC236}">
                  <a16:creationId xmlns:a16="http://schemas.microsoft.com/office/drawing/2014/main" id="{3FDE0E56-1E4F-52ED-F121-AF3C9862C08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0" name="Diamond 349">
              <a:extLst>
                <a:ext uri="{FF2B5EF4-FFF2-40B4-BE49-F238E27FC236}">
                  <a16:creationId xmlns:a16="http://schemas.microsoft.com/office/drawing/2014/main" id="{58A5FEAD-94BD-EEA8-DD6C-856CDE8ED874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1" name="Diamond 350">
              <a:extLst>
                <a:ext uri="{FF2B5EF4-FFF2-40B4-BE49-F238E27FC236}">
                  <a16:creationId xmlns:a16="http://schemas.microsoft.com/office/drawing/2014/main" id="{6F09158F-8AD4-0528-2A2B-FCFD778B9D2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2" name="Diamond 351">
              <a:extLst>
                <a:ext uri="{FF2B5EF4-FFF2-40B4-BE49-F238E27FC236}">
                  <a16:creationId xmlns:a16="http://schemas.microsoft.com/office/drawing/2014/main" id="{0E5A9A5F-BCED-40BF-38A4-0B8D06750E6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Diamond 352">
              <a:extLst>
                <a:ext uri="{FF2B5EF4-FFF2-40B4-BE49-F238E27FC236}">
                  <a16:creationId xmlns:a16="http://schemas.microsoft.com/office/drawing/2014/main" id="{296D15C1-E566-D1B2-06DC-329A22270C3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4" name="Diamond 353">
              <a:extLst>
                <a:ext uri="{FF2B5EF4-FFF2-40B4-BE49-F238E27FC236}">
                  <a16:creationId xmlns:a16="http://schemas.microsoft.com/office/drawing/2014/main" id="{F51A85EF-49B1-4FC7-60E0-0568D93D7C3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FC6D639-3AF9-59DB-2212-D638FD7FC8F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56" name="Group 800">
            <a:extLst>
              <a:ext uri="{FF2B5EF4-FFF2-40B4-BE49-F238E27FC236}">
                <a16:creationId xmlns:a16="http://schemas.microsoft.com/office/drawing/2014/main" id="{79A4D9B4-2906-E1C2-F2E3-9E4DB1ACDE39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001608"/>
            <a:ext cx="1150938" cy="679450"/>
            <a:chOff x="2362200" y="2177780"/>
            <a:chExt cx="1066800" cy="489220"/>
          </a:xfrm>
        </p:grpSpPr>
        <p:sp>
          <p:nvSpPr>
            <p:cNvPr id="357" name="Arc 356">
              <a:extLst>
                <a:ext uri="{FF2B5EF4-FFF2-40B4-BE49-F238E27FC236}">
                  <a16:creationId xmlns:a16="http://schemas.microsoft.com/office/drawing/2014/main" id="{142CB3D1-ECEA-43FA-0D91-7F2556383839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Arc 357">
              <a:extLst>
                <a:ext uri="{FF2B5EF4-FFF2-40B4-BE49-F238E27FC236}">
                  <a16:creationId xmlns:a16="http://schemas.microsoft.com/office/drawing/2014/main" id="{380270E5-5DB0-5FF4-7CF5-736123A0C48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9" name="Diamond 358">
              <a:extLst>
                <a:ext uri="{FF2B5EF4-FFF2-40B4-BE49-F238E27FC236}">
                  <a16:creationId xmlns:a16="http://schemas.microsoft.com/office/drawing/2014/main" id="{AB2ABF04-601E-336C-3972-C87CEB4836E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0" name="Diamond 359">
              <a:extLst>
                <a:ext uri="{FF2B5EF4-FFF2-40B4-BE49-F238E27FC236}">
                  <a16:creationId xmlns:a16="http://schemas.microsoft.com/office/drawing/2014/main" id="{47BCDC47-7008-E33E-CBC5-D724C7704F8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1" name="Diamond 360">
              <a:extLst>
                <a:ext uri="{FF2B5EF4-FFF2-40B4-BE49-F238E27FC236}">
                  <a16:creationId xmlns:a16="http://schemas.microsoft.com/office/drawing/2014/main" id="{B35AAE3F-92E1-D168-238F-82195EA3CAC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2" name="Diamond 361">
              <a:extLst>
                <a:ext uri="{FF2B5EF4-FFF2-40B4-BE49-F238E27FC236}">
                  <a16:creationId xmlns:a16="http://schemas.microsoft.com/office/drawing/2014/main" id="{99FE6093-F921-A259-49FB-7F7E4D19E692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3" name="Diamond 362">
              <a:extLst>
                <a:ext uri="{FF2B5EF4-FFF2-40B4-BE49-F238E27FC236}">
                  <a16:creationId xmlns:a16="http://schemas.microsoft.com/office/drawing/2014/main" id="{78FF8C07-5186-BB84-80BD-47635BDAD52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4" name="Diamond 363">
              <a:extLst>
                <a:ext uri="{FF2B5EF4-FFF2-40B4-BE49-F238E27FC236}">
                  <a16:creationId xmlns:a16="http://schemas.microsoft.com/office/drawing/2014/main" id="{528879CB-0010-09A2-A33F-9CECFA0A8EF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5" name="Diamond 364">
              <a:extLst>
                <a:ext uri="{FF2B5EF4-FFF2-40B4-BE49-F238E27FC236}">
                  <a16:creationId xmlns:a16="http://schemas.microsoft.com/office/drawing/2014/main" id="{7EF12692-49D3-8556-0DE1-B069352F927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6" name="Diamond 365">
              <a:extLst>
                <a:ext uri="{FF2B5EF4-FFF2-40B4-BE49-F238E27FC236}">
                  <a16:creationId xmlns:a16="http://schemas.microsoft.com/office/drawing/2014/main" id="{E84B3549-B5FC-43D8-DFE5-17AC7B03728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7" name="Diamond 366">
              <a:extLst>
                <a:ext uri="{FF2B5EF4-FFF2-40B4-BE49-F238E27FC236}">
                  <a16:creationId xmlns:a16="http://schemas.microsoft.com/office/drawing/2014/main" id="{3BB44054-B7B9-ECF9-A2EF-199E59DE891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8" name="Diamond 367">
              <a:extLst>
                <a:ext uri="{FF2B5EF4-FFF2-40B4-BE49-F238E27FC236}">
                  <a16:creationId xmlns:a16="http://schemas.microsoft.com/office/drawing/2014/main" id="{34F3CA5B-35E6-DEFF-C6E8-B051BF6A259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9" name="Diamond 368">
              <a:extLst>
                <a:ext uri="{FF2B5EF4-FFF2-40B4-BE49-F238E27FC236}">
                  <a16:creationId xmlns:a16="http://schemas.microsoft.com/office/drawing/2014/main" id="{23951F0D-39E2-E884-313A-C23EAF3E1A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0" name="Diamond 369">
              <a:extLst>
                <a:ext uri="{FF2B5EF4-FFF2-40B4-BE49-F238E27FC236}">
                  <a16:creationId xmlns:a16="http://schemas.microsoft.com/office/drawing/2014/main" id="{336FAE2E-1FF0-0E6D-B352-6488253BA5D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1BE85C8-6C5B-4F86-B838-3C541519CCC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72" name="Arc 371">
            <a:extLst>
              <a:ext uri="{FF2B5EF4-FFF2-40B4-BE49-F238E27FC236}">
                <a16:creationId xmlns:a16="http://schemas.microsoft.com/office/drawing/2014/main" id="{D5A6B3E2-3490-12B0-144A-7601EBADADE6}"/>
              </a:ext>
            </a:extLst>
          </p:cNvPr>
          <p:cNvSpPr/>
          <p:nvPr/>
        </p:nvSpPr>
        <p:spPr bwMode="auto">
          <a:xfrm>
            <a:off x="1674814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3" name="Arc 372">
            <a:extLst>
              <a:ext uri="{FF2B5EF4-FFF2-40B4-BE49-F238E27FC236}">
                <a16:creationId xmlns:a16="http://schemas.microsoft.com/office/drawing/2014/main" id="{88264BAF-F1D4-1853-A529-1488334E286E}"/>
              </a:ext>
            </a:extLst>
          </p:cNvPr>
          <p:cNvSpPr/>
          <p:nvPr/>
        </p:nvSpPr>
        <p:spPr bwMode="auto">
          <a:xfrm flipH="1">
            <a:off x="2249488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4" name="Diamond 373">
            <a:extLst>
              <a:ext uri="{FF2B5EF4-FFF2-40B4-BE49-F238E27FC236}">
                <a16:creationId xmlns:a16="http://schemas.microsoft.com/office/drawing/2014/main" id="{C16EF7EA-EB25-23AF-E91C-4AD97D796072}"/>
              </a:ext>
            </a:extLst>
          </p:cNvPr>
          <p:cNvSpPr/>
          <p:nvPr/>
        </p:nvSpPr>
        <p:spPr bwMode="auto">
          <a:xfrm rot="20442725">
            <a:off x="2522539" y="4085746"/>
            <a:ext cx="274637" cy="8255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5" name="Diamond 374">
            <a:extLst>
              <a:ext uri="{FF2B5EF4-FFF2-40B4-BE49-F238E27FC236}">
                <a16:creationId xmlns:a16="http://schemas.microsoft.com/office/drawing/2014/main" id="{DEDE10EA-E359-9D03-38E3-8915D1765D50}"/>
              </a:ext>
            </a:extLst>
          </p:cNvPr>
          <p:cNvSpPr/>
          <p:nvPr/>
        </p:nvSpPr>
        <p:spPr bwMode="auto">
          <a:xfrm rot="1131927">
            <a:off x="2484438" y="4001608"/>
            <a:ext cx="93662" cy="19050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6" name="Diamond 375">
            <a:extLst>
              <a:ext uri="{FF2B5EF4-FFF2-40B4-BE49-F238E27FC236}">
                <a16:creationId xmlns:a16="http://schemas.microsoft.com/office/drawing/2014/main" id="{50ACB420-3823-64B9-9B00-9C3A39D77675}"/>
              </a:ext>
            </a:extLst>
          </p:cNvPr>
          <p:cNvSpPr/>
          <p:nvPr/>
        </p:nvSpPr>
        <p:spPr bwMode="auto">
          <a:xfrm rot="17331927">
            <a:off x="2555876" y="4117496"/>
            <a:ext cx="90487" cy="1920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7" name="Diamond 376">
            <a:extLst>
              <a:ext uri="{FF2B5EF4-FFF2-40B4-BE49-F238E27FC236}">
                <a16:creationId xmlns:a16="http://schemas.microsoft.com/office/drawing/2014/main" id="{09E46716-048A-E839-D7C2-DB2F11DF6FB2}"/>
              </a:ext>
            </a:extLst>
          </p:cNvPr>
          <p:cNvSpPr/>
          <p:nvPr/>
        </p:nvSpPr>
        <p:spPr bwMode="auto">
          <a:xfrm>
            <a:off x="2386014" y="4031772"/>
            <a:ext cx="84137" cy="1619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8" name="Diamond 377">
            <a:extLst>
              <a:ext uri="{FF2B5EF4-FFF2-40B4-BE49-F238E27FC236}">
                <a16:creationId xmlns:a16="http://schemas.microsoft.com/office/drawing/2014/main" id="{63C0CDA5-B894-9AF3-B117-5CB5D4A326B8}"/>
              </a:ext>
            </a:extLst>
          </p:cNvPr>
          <p:cNvSpPr/>
          <p:nvPr/>
        </p:nvSpPr>
        <p:spPr bwMode="auto">
          <a:xfrm rot="20420771">
            <a:off x="2414588" y="4176233"/>
            <a:ext cx="82550" cy="1730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9" name="Diamond 378">
            <a:extLst>
              <a:ext uri="{FF2B5EF4-FFF2-40B4-BE49-F238E27FC236}">
                <a16:creationId xmlns:a16="http://schemas.microsoft.com/office/drawing/2014/main" id="{D3A9842B-1D09-07AF-FC7C-53DD37D10F1C}"/>
              </a:ext>
            </a:extLst>
          </p:cNvPr>
          <p:cNvSpPr/>
          <p:nvPr/>
        </p:nvSpPr>
        <p:spPr bwMode="auto">
          <a:xfrm>
            <a:off x="2330451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0" name="Diamond 379">
            <a:extLst>
              <a:ext uri="{FF2B5EF4-FFF2-40B4-BE49-F238E27FC236}">
                <a16:creationId xmlns:a16="http://schemas.microsoft.com/office/drawing/2014/main" id="{0C406D04-4FEE-7AE3-200F-E22AC4AF90F9}"/>
              </a:ext>
            </a:extLst>
          </p:cNvPr>
          <p:cNvSpPr/>
          <p:nvPr/>
        </p:nvSpPr>
        <p:spPr bwMode="auto">
          <a:xfrm>
            <a:off x="2330451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1" name="Diamond 380">
            <a:extLst>
              <a:ext uri="{FF2B5EF4-FFF2-40B4-BE49-F238E27FC236}">
                <a16:creationId xmlns:a16="http://schemas.microsoft.com/office/drawing/2014/main" id="{E0C77FFB-AAA9-E982-E6DF-57AE5E31BFD5}"/>
              </a:ext>
            </a:extLst>
          </p:cNvPr>
          <p:cNvSpPr/>
          <p:nvPr/>
        </p:nvSpPr>
        <p:spPr bwMode="auto">
          <a:xfrm>
            <a:off x="1701800" y="4220684"/>
            <a:ext cx="273050" cy="1365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2" name="Diamond 381">
            <a:extLst>
              <a:ext uri="{FF2B5EF4-FFF2-40B4-BE49-F238E27FC236}">
                <a16:creationId xmlns:a16="http://schemas.microsoft.com/office/drawing/2014/main" id="{CBB5ABF2-5DE6-C7B8-3C09-34D1D3980001}"/>
              </a:ext>
            </a:extLst>
          </p:cNvPr>
          <p:cNvSpPr/>
          <p:nvPr/>
        </p:nvSpPr>
        <p:spPr bwMode="auto">
          <a:xfrm rot="1313557">
            <a:off x="1905000" y="4260372"/>
            <a:ext cx="109538" cy="22383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3" name="Diamond 382">
            <a:extLst>
              <a:ext uri="{FF2B5EF4-FFF2-40B4-BE49-F238E27FC236}">
                <a16:creationId xmlns:a16="http://schemas.microsoft.com/office/drawing/2014/main" id="{8000B52A-D2F6-B190-EB44-730335857041}"/>
              </a:ext>
            </a:extLst>
          </p:cNvPr>
          <p:cNvSpPr/>
          <p:nvPr/>
        </p:nvSpPr>
        <p:spPr bwMode="auto">
          <a:xfrm rot="21112835">
            <a:off x="2047876" y="4093683"/>
            <a:ext cx="136525" cy="2428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4" name="Diamond 383">
            <a:extLst>
              <a:ext uri="{FF2B5EF4-FFF2-40B4-BE49-F238E27FC236}">
                <a16:creationId xmlns:a16="http://schemas.microsoft.com/office/drawing/2014/main" id="{A57ABA3A-A567-2829-B5CD-D32B6F042A96}"/>
              </a:ext>
            </a:extLst>
          </p:cNvPr>
          <p:cNvSpPr/>
          <p:nvPr/>
        </p:nvSpPr>
        <p:spPr bwMode="auto">
          <a:xfrm rot="2404406">
            <a:off x="1984376" y="4317522"/>
            <a:ext cx="136525" cy="24288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5" name="Diamond 384">
            <a:extLst>
              <a:ext uri="{FF2B5EF4-FFF2-40B4-BE49-F238E27FC236}">
                <a16:creationId xmlns:a16="http://schemas.microsoft.com/office/drawing/2014/main" id="{DFE6FCAE-2E85-581F-A308-D70D54394D86}"/>
              </a:ext>
            </a:extLst>
          </p:cNvPr>
          <p:cNvSpPr/>
          <p:nvPr/>
        </p:nvSpPr>
        <p:spPr bwMode="auto">
          <a:xfrm rot="20196487">
            <a:off x="1906589" y="4071458"/>
            <a:ext cx="111125" cy="2238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5907B5DD-0C51-9136-CBE4-6DF4967D3296}"/>
              </a:ext>
            </a:extLst>
          </p:cNvPr>
          <p:cNvCxnSpPr/>
          <p:nvPr/>
        </p:nvCxnSpPr>
        <p:spPr bwMode="auto">
          <a:xfrm>
            <a:off x="2249488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387" name="Group 832">
            <a:extLst>
              <a:ext uri="{FF2B5EF4-FFF2-40B4-BE49-F238E27FC236}">
                <a16:creationId xmlns:a16="http://schemas.microsoft.com/office/drawing/2014/main" id="{75C9F9D6-1E03-C7DE-1522-3DA3186BA81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4001608"/>
            <a:ext cx="1150938" cy="679450"/>
            <a:chOff x="2362200" y="2177780"/>
            <a:chExt cx="1066800" cy="489220"/>
          </a:xfrm>
        </p:grpSpPr>
        <p:sp>
          <p:nvSpPr>
            <p:cNvPr id="388" name="Arc 387">
              <a:extLst>
                <a:ext uri="{FF2B5EF4-FFF2-40B4-BE49-F238E27FC236}">
                  <a16:creationId xmlns:a16="http://schemas.microsoft.com/office/drawing/2014/main" id="{1DB50EC0-1B68-7034-97A0-BE222392072C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Arc 388">
              <a:extLst>
                <a:ext uri="{FF2B5EF4-FFF2-40B4-BE49-F238E27FC236}">
                  <a16:creationId xmlns:a16="http://schemas.microsoft.com/office/drawing/2014/main" id="{6ABFF60F-3675-2538-64CE-037D3D1B903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0" name="Diamond 389">
              <a:extLst>
                <a:ext uri="{FF2B5EF4-FFF2-40B4-BE49-F238E27FC236}">
                  <a16:creationId xmlns:a16="http://schemas.microsoft.com/office/drawing/2014/main" id="{E2C66447-0B64-B0C9-0A44-7A9748F3B968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1" name="Diamond 390">
              <a:extLst>
                <a:ext uri="{FF2B5EF4-FFF2-40B4-BE49-F238E27FC236}">
                  <a16:creationId xmlns:a16="http://schemas.microsoft.com/office/drawing/2014/main" id="{17D1FB57-C25B-C38B-B46D-A65C1A72ED87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2" name="Diamond 391">
              <a:extLst>
                <a:ext uri="{FF2B5EF4-FFF2-40B4-BE49-F238E27FC236}">
                  <a16:creationId xmlns:a16="http://schemas.microsoft.com/office/drawing/2014/main" id="{A896DA80-B284-D4D6-115C-5E7CC94C93D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7D1D5D4D-F970-8034-578C-5B6E3E24D80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4" name="Diamond 393">
              <a:extLst>
                <a:ext uri="{FF2B5EF4-FFF2-40B4-BE49-F238E27FC236}">
                  <a16:creationId xmlns:a16="http://schemas.microsoft.com/office/drawing/2014/main" id="{506111C8-0707-6FA5-664E-A6E250B6308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5" name="Diamond 394">
              <a:extLst>
                <a:ext uri="{FF2B5EF4-FFF2-40B4-BE49-F238E27FC236}">
                  <a16:creationId xmlns:a16="http://schemas.microsoft.com/office/drawing/2014/main" id="{0B8D98FC-F57E-E06F-B707-BBF72348DE9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6" name="Diamond 395">
              <a:extLst>
                <a:ext uri="{FF2B5EF4-FFF2-40B4-BE49-F238E27FC236}">
                  <a16:creationId xmlns:a16="http://schemas.microsoft.com/office/drawing/2014/main" id="{289C5493-7967-91AD-A14E-22A04C9897A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7" name="Diamond 396">
              <a:extLst>
                <a:ext uri="{FF2B5EF4-FFF2-40B4-BE49-F238E27FC236}">
                  <a16:creationId xmlns:a16="http://schemas.microsoft.com/office/drawing/2014/main" id="{C88C9A6C-C827-ECB4-57A9-23D3227CC987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8" name="Diamond 397">
              <a:extLst>
                <a:ext uri="{FF2B5EF4-FFF2-40B4-BE49-F238E27FC236}">
                  <a16:creationId xmlns:a16="http://schemas.microsoft.com/office/drawing/2014/main" id="{C886FB8E-BADC-8FA1-7444-6A2D22C8896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9" name="Diamond 398">
              <a:extLst>
                <a:ext uri="{FF2B5EF4-FFF2-40B4-BE49-F238E27FC236}">
                  <a16:creationId xmlns:a16="http://schemas.microsoft.com/office/drawing/2014/main" id="{365BCC4D-2F70-B6C0-8856-E929F84D3D7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0" name="Diamond 399">
              <a:extLst>
                <a:ext uri="{FF2B5EF4-FFF2-40B4-BE49-F238E27FC236}">
                  <a16:creationId xmlns:a16="http://schemas.microsoft.com/office/drawing/2014/main" id="{26B618BE-26E0-075E-1143-B880CD0131D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1" name="Diamond 400">
              <a:extLst>
                <a:ext uri="{FF2B5EF4-FFF2-40B4-BE49-F238E27FC236}">
                  <a16:creationId xmlns:a16="http://schemas.microsoft.com/office/drawing/2014/main" id="{5D962C20-2EB3-F51D-DB75-3FC984A9A8B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0A01A550-5034-5EC2-C719-E58C651AB9BC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03" name="Group 848">
            <a:extLst>
              <a:ext uri="{FF2B5EF4-FFF2-40B4-BE49-F238E27FC236}">
                <a16:creationId xmlns:a16="http://schemas.microsoft.com/office/drawing/2014/main" id="{6093CABF-9299-B143-6519-39FFAD63A1D8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4681058"/>
            <a:ext cx="1150938" cy="679450"/>
            <a:chOff x="2362200" y="2177780"/>
            <a:chExt cx="1066800" cy="489220"/>
          </a:xfrm>
        </p:grpSpPr>
        <p:sp>
          <p:nvSpPr>
            <p:cNvPr id="404" name="Arc 403">
              <a:extLst>
                <a:ext uri="{FF2B5EF4-FFF2-40B4-BE49-F238E27FC236}">
                  <a16:creationId xmlns:a16="http://schemas.microsoft.com/office/drawing/2014/main" id="{2539E973-5B3C-7769-0840-00EB96240AA4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5" name="Arc 404">
              <a:extLst>
                <a:ext uri="{FF2B5EF4-FFF2-40B4-BE49-F238E27FC236}">
                  <a16:creationId xmlns:a16="http://schemas.microsoft.com/office/drawing/2014/main" id="{91C35B16-8CAF-2EE3-6873-57F245223E7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6" name="Diamond 405">
              <a:extLst>
                <a:ext uri="{FF2B5EF4-FFF2-40B4-BE49-F238E27FC236}">
                  <a16:creationId xmlns:a16="http://schemas.microsoft.com/office/drawing/2014/main" id="{C593208A-FBC2-73A4-2707-6B175A0757E2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7" name="Diamond 406">
              <a:extLst>
                <a:ext uri="{FF2B5EF4-FFF2-40B4-BE49-F238E27FC236}">
                  <a16:creationId xmlns:a16="http://schemas.microsoft.com/office/drawing/2014/main" id="{3F9DDA5D-8FD0-1DA1-0D05-EB1D8667B47E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8" name="Diamond 407">
              <a:extLst>
                <a:ext uri="{FF2B5EF4-FFF2-40B4-BE49-F238E27FC236}">
                  <a16:creationId xmlns:a16="http://schemas.microsoft.com/office/drawing/2014/main" id="{2CFCC75B-2A27-2DD4-87A5-FC7ADDFE0498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9" name="Diamond 408">
              <a:extLst>
                <a:ext uri="{FF2B5EF4-FFF2-40B4-BE49-F238E27FC236}">
                  <a16:creationId xmlns:a16="http://schemas.microsoft.com/office/drawing/2014/main" id="{B8A8C1CB-0858-51DF-EDF5-55CD2210EDA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0" name="Diamond 409">
              <a:extLst>
                <a:ext uri="{FF2B5EF4-FFF2-40B4-BE49-F238E27FC236}">
                  <a16:creationId xmlns:a16="http://schemas.microsoft.com/office/drawing/2014/main" id="{12B57CB3-7FA1-80CE-E0E8-107B35602D3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1" name="Diamond 410">
              <a:extLst>
                <a:ext uri="{FF2B5EF4-FFF2-40B4-BE49-F238E27FC236}">
                  <a16:creationId xmlns:a16="http://schemas.microsoft.com/office/drawing/2014/main" id="{08B1F5F3-BD92-D7EC-CA91-69A0FB98CAE0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2" name="Diamond 411">
              <a:extLst>
                <a:ext uri="{FF2B5EF4-FFF2-40B4-BE49-F238E27FC236}">
                  <a16:creationId xmlns:a16="http://schemas.microsoft.com/office/drawing/2014/main" id="{30659BE5-788B-D456-D35D-DACCE042C95B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3" name="Diamond 412">
              <a:extLst>
                <a:ext uri="{FF2B5EF4-FFF2-40B4-BE49-F238E27FC236}">
                  <a16:creationId xmlns:a16="http://schemas.microsoft.com/office/drawing/2014/main" id="{7AE9D269-8627-F5A7-7575-C53A780A1ED1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4" name="Diamond 413">
              <a:extLst>
                <a:ext uri="{FF2B5EF4-FFF2-40B4-BE49-F238E27FC236}">
                  <a16:creationId xmlns:a16="http://schemas.microsoft.com/office/drawing/2014/main" id="{EFEBE140-A248-1BCF-0EC7-88A1F4B4F4F2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5" name="Diamond 414">
              <a:extLst>
                <a:ext uri="{FF2B5EF4-FFF2-40B4-BE49-F238E27FC236}">
                  <a16:creationId xmlns:a16="http://schemas.microsoft.com/office/drawing/2014/main" id="{2ACF70CB-9A47-059A-DB79-2AC58DA94165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6" name="Diamond 415">
              <a:extLst>
                <a:ext uri="{FF2B5EF4-FFF2-40B4-BE49-F238E27FC236}">
                  <a16:creationId xmlns:a16="http://schemas.microsoft.com/office/drawing/2014/main" id="{528B8EE2-0885-BB3D-440E-D824D8BBC96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7" name="Diamond 416">
              <a:extLst>
                <a:ext uri="{FF2B5EF4-FFF2-40B4-BE49-F238E27FC236}">
                  <a16:creationId xmlns:a16="http://schemas.microsoft.com/office/drawing/2014/main" id="{7A68BA26-A1C9-AB9A-4586-7F055B5C149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62CDBE8-DB8A-CEC3-E107-C56819FC77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19" name="Group 864">
            <a:extLst>
              <a:ext uri="{FF2B5EF4-FFF2-40B4-BE49-F238E27FC236}">
                <a16:creationId xmlns:a16="http://schemas.microsoft.com/office/drawing/2014/main" id="{E0CE8362-44CB-A097-79EF-6C09CBAA1E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4681058"/>
            <a:ext cx="1150937" cy="679450"/>
            <a:chOff x="2362200" y="2177780"/>
            <a:chExt cx="1066800" cy="489220"/>
          </a:xfrm>
        </p:grpSpPr>
        <p:sp>
          <p:nvSpPr>
            <p:cNvPr id="420" name="Arc 419">
              <a:extLst>
                <a:ext uri="{FF2B5EF4-FFF2-40B4-BE49-F238E27FC236}">
                  <a16:creationId xmlns:a16="http://schemas.microsoft.com/office/drawing/2014/main" id="{69B79437-8013-C567-7D83-36064D2741BE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1" name="Arc 420">
              <a:extLst>
                <a:ext uri="{FF2B5EF4-FFF2-40B4-BE49-F238E27FC236}">
                  <a16:creationId xmlns:a16="http://schemas.microsoft.com/office/drawing/2014/main" id="{2FCF220D-1087-3E14-1713-DB7F185B3E3F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2" name="Diamond 421">
              <a:extLst>
                <a:ext uri="{FF2B5EF4-FFF2-40B4-BE49-F238E27FC236}">
                  <a16:creationId xmlns:a16="http://schemas.microsoft.com/office/drawing/2014/main" id="{A5AA6242-12B1-4727-B201-49D4BEDC62B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3" name="Diamond 422">
              <a:extLst>
                <a:ext uri="{FF2B5EF4-FFF2-40B4-BE49-F238E27FC236}">
                  <a16:creationId xmlns:a16="http://schemas.microsoft.com/office/drawing/2014/main" id="{B0902A9F-DF1E-B137-71B0-1110861C60C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4" name="Diamond 423">
              <a:extLst>
                <a:ext uri="{FF2B5EF4-FFF2-40B4-BE49-F238E27FC236}">
                  <a16:creationId xmlns:a16="http://schemas.microsoft.com/office/drawing/2014/main" id="{164938F6-EB53-7F0F-FB89-E957CB76F73A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5" name="Diamond 424">
              <a:extLst>
                <a:ext uri="{FF2B5EF4-FFF2-40B4-BE49-F238E27FC236}">
                  <a16:creationId xmlns:a16="http://schemas.microsoft.com/office/drawing/2014/main" id="{C82D17A7-9FD5-86A4-ACCC-ECF3CD2CC1E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6" name="Diamond 425">
              <a:extLst>
                <a:ext uri="{FF2B5EF4-FFF2-40B4-BE49-F238E27FC236}">
                  <a16:creationId xmlns:a16="http://schemas.microsoft.com/office/drawing/2014/main" id="{8EB83D4F-635D-610C-C508-B14FA877B2A6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7" name="Diamond 426">
              <a:extLst>
                <a:ext uri="{FF2B5EF4-FFF2-40B4-BE49-F238E27FC236}">
                  <a16:creationId xmlns:a16="http://schemas.microsoft.com/office/drawing/2014/main" id="{458DE011-A965-11ED-A22D-B1CAB47AF97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8" name="Diamond 427">
              <a:extLst>
                <a:ext uri="{FF2B5EF4-FFF2-40B4-BE49-F238E27FC236}">
                  <a16:creationId xmlns:a16="http://schemas.microsoft.com/office/drawing/2014/main" id="{6143AD74-5DB4-ADA9-1344-7ED4298C7724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9" name="Diamond 428">
              <a:extLst>
                <a:ext uri="{FF2B5EF4-FFF2-40B4-BE49-F238E27FC236}">
                  <a16:creationId xmlns:a16="http://schemas.microsoft.com/office/drawing/2014/main" id="{51D240A3-FC71-947C-731F-FACF9F163833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0" name="Diamond 429">
              <a:extLst>
                <a:ext uri="{FF2B5EF4-FFF2-40B4-BE49-F238E27FC236}">
                  <a16:creationId xmlns:a16="http://schemas.microsoft.com/office/drawing/2014/main" id="{25316D9B-9596-82BE-40A4-4DF2145622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1" name="Diamond 430">
              <a:extLst>
                <a:ext uri="{FF2B5EF4-FFF2-40B4-BE49-F238E27FC236}">
                  <a16:creationId xmlns:a16="http://schemas.microsoft.com/office/drawing/2014/main" id="{BA3F032E-3804-624C-40F0-562DF60B4733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2" name="Diamond 431">
              <a:extLst>
                <a:ext uri="{FF2B5EF4-FFF2-40B4-BE49-F238E27FC236}">
                  <a16:creationId xmlns:a16="http://schemas.microsoft.com/office/drawing/2014/main" id="{078C711A-040D-ADB5-B2CE-B1B1CBA3282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3" name="Diamond 432">
              <a:extLst>
                <a:ext uri="{FF2B5EF4-FFF2-40B4-BE49-F238E27FC236}">
                  <a16:creationId xmlns:a16="http://schemas.microsoft.com/office/drawing/2014/main" id="{0661A632-8DB3-E00F-4BF0-096795F7BD81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6D338527-04D2-A663-597A-CE7C5BE20E47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35" name="Group 880">
            <a:extLst>
              <a:ext uri="{FF2B5EF4-FFF2-40B4-BE49-F238E27FC236}">
                <a16:creationId xmlns:a16="http://schemas.microsoft.com/office/drawing/2014/main" id="{85667AEE-1ECE-9879-AC86-F4A76C353455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4681058"/>
            <a:ext cx="1150938" cy="679450"/>
            <a:chOff x="2362200" y="2177780"/>
            <a:chExt cx="1066800" cy="489220"/>
          </a:xfrm>
        </p:grpSpPr>
        <p:sp>
          <p:nvSpPr>
            <p:cNvPr id="436" name="Arc 435">
              <a:extLst>
                <a:ext uri="{FF2B5EF4-FFF2-40B4-BE49-F238E27FC236}">
                  <a16:creationId xmlns:a16="http://schemas.microsoft.com/office/drawing/2014/main" id="{F6A13042-B9E1-0B01-49BE-E8CDFD82561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7" name="Arc 436">
              <a:extLst>
                <a:ext uri="{FF2B5EF4-FFF2-40B4-BE49-F238E27FC236}">
                  <a16:creationId xmlns:a16="http://schemas.microsoft.com/office/drawing/2014/main" id="{FDB166A2-4AAF-1164-14C9-EBF7FC27915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8" name="Diamond 437">
              <a:extLst>
                <a:ext uri="{FF2B5EF4-FFF2-40B4-BE49-F238E27FC236}">
                  <a16:creationId xmlns:a16="http://schemas.microsoft.com/office/drawing/2014/main" id="{1BF6F6A4-31D8-6C90-CD25-F897FBE8694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9" name="Diamond 438">
              <a:extLst>
                <a:ext uri="{FF2B5EF4-FFF2-40B4-BE49-F238E27FC236}">
                  <a16:creationId xmlns:a16="http://schemas.microsoft.com/office/drawing/2014/main" id="{03BEA18C-E9B1-C436-3E73-587FA024FE1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0" name="Diamond 439">
              <a:extLst>
                <a:ext uri="{FF2B5EF4-FFF2-40B4-BE49-F238E27FC236}">
                  <a16:creationId xmlns:a16="http://schemas.microsoft.com/office/drawing/2014/main" id="{2E7866D8-DD69-D722-8D24-E33D32138DC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1" name="Diamond 440">
              <a:extLst>
                <a:ext uri="{FF2B5EF4-FFF2-40B4-BE49-F238E27FC236}">
                  <a16:creationId xmlns:a16="http://schemas.microsoft.com/office/drawing/2014/main" id="{7DD5FF8E-DD0C-BC95-E088-9AE46842482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2" name="Diamond 441">
              <a:extLst>
                <a:ext uri="{FF2B5EF4-FFF2-40B4-BE49-F238E27FC236}">
                  <a16:creationId xmlns:a16="http://schemas.microsoft.com/office/drawing/2014/main" id="{0EB4CEF4-6BC1-3D22-A966-B20040015EA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3" name="Diamond 442">
              <a:extLst>
                <a:ext uri="{FF2B5EF4-FFF2-40B4-BE49-F238E27FC236}">
                  <a16:creationId xmlns:a16="http://schemas.microsoft.com/office/drawing/2014/main" id="{48BA5C49-70CC-D558-1F94-7158F487E10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4" name="Diamond 443">
              <a:extLst>
                <a:ext uri="{FF2B5EF4-FFF2-40B4-BE49-F238E27FC236}">
                  <a16:creationId xmlns:a16="http://schemas.microsoft.com/office/drawing/2014/main" id="{E0B1B2BF-3C9B-59DA-C251-762B1975C17D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5" name="Diamond 444">
              <a:extLst>
                <a:ext uri="{FF2B5EF4-FFF2-40B4-BE49-F238E27FC236}">
                  <a16:creationId xmlns:a16="http://schemas.microsoft.com/office/drawing/2014/main" id="{E35D2EB3-9C2D-994D-922A-BEEF51BCB82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6" name="Diamond 445">
              <a:extLst>
                <a:ext uri="{FF2B5EF4-FFF2-40B4-BE49-F238E27FC236}">
                  <a16:creationId xmlns:a16="http://schemas.microsoft.com/office/drawing/2014/main" id="{A3F51B8E-0329-AC49-1609-CB4A16C2FCC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7" name="Diamond 446">
              <a:extLst>
                <a:ext uri="{FF2B5EF4-FFF2-40B4-BE49-F238E27FC236}">
                  <a16:creationId xmlns:a16="http://schemas.microsoft.com/office/drawing/2014/main" id="{4D134EE8-B3E5-6855-BBCD-49FC82D10E0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8" name="Diamond 447">
              <a:extLst>
                <a:ext uri="{FF2B5EF4-FFF2-40B4-BE49-F238E27FC236}">
                  <a16:creationId xmlns:a16="http://schemas.microsoft.com/office/drawing/2014/main" id="{C59F594B-2E09-6106-0EA5-9CC66F12AC3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9" name="Diamond 448">
              <a:extLst>
                <a:ext uri="{FF2B5EF4-FFF2-40B4-BE49-F238E27FC236}">
                  <a16:creationId xmlns:a16="http://schemas.microsoft.com/office/drawing/2014/main" id="{5D1D38F5-A828-A0B4-AFAB-CF0BDB87B578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AF7DDBF-BC93-C179-5AC1-333EB37941E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51" name="Group 688">
            <a:extLst>
              <a:ext uri="{FF2B5EF4-FFF2-40B4-BE49-F238E27FC236}">
                <a16:creationId xmlns:a16="http://schemas.microsoft.com/office/drawing/2014/main" id="{864224DF-03BA-0A0F-A431-1556821C1CD4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507771"/>
            <a:ext cx="1149350" cy="679450"/>
            <a:chOff x="2362200" y="2177780"/>
            <a:chExt cx="1066800" cy="489220"/>
          </a:xfrm>
        </p:grpSpPr>
        <p:sp>
          <p:nvSpPr>
            <p:cNvPr id="452" name="Arc 451">
              <a:extLst>
                <a:ext uri="{FF2B5EF4-FFF2-40B4-BE49-F238E27FC236}">
                  <a16:creationId xmlns:a16="http://schemas.microsoft.com/office/drawing/2014/main" id="{7D90FFAD-7C9D-D8B1-9948-19F748551C3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3" name="Arc 452">
              <a:extLst>
                <a:ext uri="{FF2B5EF4-FFF2-40B4-BE49-F238E27FC236}">
                  <a16:creationId xmlns:a16="http://schemas.microsoft.com/office/drawing/2014/main" id="{F5F4557A-3767-9A32-6C40-89AE4F6731A5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4" name="Diamond 453">
              <a:extLst>
                <a:ext uri="{FF2B5EF4-FFF2-40B4-BE49-F238E27FC236}">
                  <a16:creationId xmlns:a16="http://schemas.microsoft.com/office/drawing/2014/main" id="{4E14AE7D-C456-BE0C-A5BC-9B2AFF09C8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5" name="Diamond 454">
              <a:extLst>
                <a:ext uri="{FF2B5EF4-FFF2-40B4-BE49-F238E27FC236}">
                  <a16:creationId xmlns:a16="http://schemas.microsoft.com/office/drawing/2014/main" id="{DBD9325E-B678-8D22-D6C7-22D7D467DFC6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6" name="Diamond 455">
              <a:extLst>
                <a:ext uri="{FF2B5EF4-FFF2-40B4-BE49-F238E27FC236}">
                  <a16:creationId xmlns:a16="http://schemas.microsoft.com/office/drawing/2014/main" id="{964C440A-F3FA-2DF7-A389-2566780A452E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7" name="Diamond 456">
              <a:extLst>
                <a:ext uri="{FF2B5EF4-FFF2-40B4-BE49-F238E27FC236}">
                  <a16:creationId xmlns:a16="http://schemas.microsoft.com/office/drawing/2014/main" id="{E84C8C5E-4B29-1D84-1FE1-D4341A062794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8" name="Diamond 457">
              <a:extLst>
                <a:ext uri="{FF2B5EF4-FFF2-40B4-BE49-F238E27FC236}">
                  <a16:creationId xmlns:a16="http://schemas.microsoft.com/office/drawing/2014/main" id="{0BB7718E-72B9-574B-CD6D-E9CF158A3BB6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9" name="Diamond 458">
              <a:extLst>
                <a:ext uri="{FF2B5EF4-FFF2-40B4-BE49-F238E27FC236}">
                  <a16:creationId xmlns:a16="http://schemas.microsoft.com/office/drawing/2014/main" id="{2E0A15A8-C4BC-7E9E-0893-95F3AFB33128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0" name="Diamond 459">
              <a:extLst>
                <a:ext uri="{FF2B5EF4-FFF2-40B4-BE49-F238E27FC236}">
                  <a16:creationId xmlns:a16="http://schemas.microsoft.com/office/drawing/2014/main" id="{888C691D-5769-0863-B87A-B7A8A3759EF4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1" name="Diamond 460">
              <a:extLst>
                <a:ext uri="{FF2B5EF4-FFF2-40B4-BE49-F238E27FC236}">
                  <a16:creationId xmlns:a16="http://schemas.microsoft.com/office/drawing/2014/main" id="{74B0A2F8-7408-8671-21B2-159C0962CB9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2" name="Diamond 461">
              <a:extLst>
                <a:ext uri="{FF2B5EF4-FFF2-40B4-BE49-F238E27FC236}">
                  <a16:creationId xmlns:a16="http://schemas.microsoft.com/office/drawing/2014/main" id="{529FFB9C-286D-FE44-7B41-3B86FFF5885A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3" name="Diamond 462">
              <a:extLst>
                <a:ext uri="{FF2B5EF4-FFF2-40B4-BE49-F238E27FC236}">
                  <a16:creationId xmlns:a16="http://schemas.microsoft.com/office/drawing/2014/main" id="{5E996499-3BBE-130B-822C-CA4B9810A6DC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4" name="Diamond 463">
              <a:extLst>
                <a:ext uri="{FF2B5EF4-FFF2-40B4-BE49-F238E27FC236}">
                  <a16:creationId xmlns:a16="http://schemas.microsoft.com/office/drawing/2014/main" id="{CEE8F69C-6BD9-578F-EA37-23B6797531E8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5" name="Diamond 464">
              <a:extLst>
                <a:ext uri="{FF2B5EF4-FFF2-40B4-BE49-F238E27FC236}">
                  <a16:creationId xmlns:a16="http://schemas.microsoft.com/office/drawing/2014/main" id="{6CF28AB1-3055-E444-D511-A09DB7BAC122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C539B80-D3F9-0D92-20BE-C3BCF475737C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67" name="Group 688">
            <a:extLst>
              <a:ext uri="{FF2B5EF4-FFF2-40B4-BE49-F238E27FC236}">
                <a16:creationId xmlns:a16="http://schemas.microsoft.com/office/drawing/2014/main" id="{68B7B660-9FA4-745E-68A4-F132257655E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255483"/>
            <a:ext cx="1149350" cy="679450"/>
            <a:chOff x="2362200" y="2177780"/>
            <a:chExt cx="1066800" cy="489220"/>
          </a:xfrm>
        </p:grpSpPr>
        <p:sp>
          <p:nvSpPr>
            <p:cNvPr id="468" name="Arc 467">
              <a:extLst>
                <a:ext uri="{FF2B5EF4-FFF2-40B4-BE49-F238E27FC236}">
                  <a16:creationId xmlns:a16="http://schemas.microsoft.com/office/drawing/2014/main" id="{23DE3DC0-893C-81BA-DAAF-F07ADC68FD88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9" name="Arc 468">
              <a:extLst>
                <a:ext uri="{FF2B5EF4-FFF2-40B4-BE49-F238E27FC236}">
                  <a16:creationId xmlns:a16="http://schemas.microsoft.com/office/drawing/2014/main" id="{7D12FC58-2599-ECC9-E9C3-07DCE8E98ABD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0" name="Diamond 469">
              <a:extLst>
                <a:ext uri="{FF2B5EF4-FFF2-40B4-BE49-F238E27FC236}">
                  <a16:creationId xmlns:a16="http://schemas.microsoft.com/office/drawing/2014/main" id="{3F9ADC62-C3C9-40E6-875E-D062FEA8C4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1" name="Diamond 470">
              <a:extLst>
                <a:ext uri="{FF2B5EF4-FFF2-40B4-BE49-F238E27FC236}">
                  <a16:creationId xmlns:a16="http://schemas.microsoft.com/office/drawing/2014/main" id="{91557C2C-10E1-03C3-A3FB-A48A23E6C633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2" name="Diamond 471">
              <a:extLst>
                <a:ext uri="{FF2B5EF4-FFF2-40B4-BE49-F238E27FC236}">
                  <a16:creationId xmlns:a16="http://schemas.microsoft.com/office/drawing/2014/main" id="{87D7C7B3-AF16-008D-DF0F-1EA7AC5BE427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3" name="Diamond 472">
              <a:extLst>
                <a:ext uri="{FF2B5EF4-FFF2-40B4-BE49-F238E27FC236}">
                  <a16:creationId xmlns:a16="http://schemas.microsoft.com/office/drawing/2014/main" id="{1F3AB452-6CC0-80AF-3F3F-FAD6A4036F19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4" name="Diamond 473">
              <a:extLst>
                <a:ext uri="{FF2B5EF4-FFF2-40B4-BE49-F238E27FC236}">
                  <a16:creationId xmlns:a16="http://schemas.microsoft.com/office/drawing/2014/main" id="{5D108E9A-634B-D798-2697-174B0A01641C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5" name="Diamond 474">
              <a:extLst>
                <a:ext uri="{FF2B5EF4-FFF2-40B4-BE49-F238E27FC236}">
                  <a16:creationId xmlns:a16="http://schemas.microsoft.com/office/drawing/2014/main" id="{5CD3D357-1305-D0D1-BCB2-E486C5C04D9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6" name="Diamond 475">
              <a:extLst>
                <a:ext uri="{FF2B5EF4-FFF2-40B4-BE49-F238E27FC236}">
                  <a16:creationId xmlns:a16="http://schemas.microsoft.com/office/drawing/2014/main" id="{519D4764-27E6-766A-AD76-F9604C418AA1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7" name="Diamond 476">
              <a:extLst>
                <a:ext uri="{FF2B5EF4-FFF2-40B4-BE49-F238E27FC236}">
                  <a16:creationId xmlns:a16="http://schemas.microsoft.com/office/drawing/2014/main" id="{56A5F0D9-CF93-13ED-4569-B1C2EC947350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8" name="Diamond 477">
              <a:extLst>
                <a:ext uri="{FF2B5EF4-FFF2-40B4-BE49-F238E27FC236}">
                  <a16:creationId xmlns:a16="http://schemas.microsoft.com/office/drawing/2014/main" id="{103B408E-D5B3-BAB7-D3A3-92B2593B13E0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9" name="Diamond 478">
              <a:extLst>
                <a:ext uri="{FF2B5EF4-FFF2-40B4-BE49-F238E27FC236}">
                  <a16:creationId xmlns:a16="http://schemas.microsoft.com/office/drawing/2014/main" id="{4F053C64-821D-16A9-8A1A-2C42EFD384F9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0" name="Diamond 479">
              <a:extLst>
                <a:ext uri="{FF2B5EF4-FFF2-40B4-BE49-F238E27FC236}">
                  <a16:creationId xmlns:a16="http://schemas.microsoft.com/office/drawing/2014/main" id="{EB0944F1-1616-7FB5-C555-601A66604C09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1" name="Diamond 480">
              <a:extLst>
                <a:ext uri="{FF2B5EF4-FFF2-40B4-BE49-F238E27FC236}">
                  <a16:creationId xmlns:a16="http://schemas.microsoft.com/office/drawing/2014/main" id="{3E64DC42-CEF2-5DA3-0424-20A81A6EB5F9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48C28E27-181F-1858-F339-B7E2F4089B9B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83" name="Group 688">
            <a:extLst>
              <a:ext uri="{FF2B5EF4-FFF2-40B4-BE49-F238E27FC236}">
                <a16:creationId xmlns:a16="http://schemas.microsoft.com/office/drawing/2014/main" id="{794C7268-98B3-9A20-326F-F3E10B6F412C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001608"/>
            <a:ext cx="1150937" cy="679450"/>
            <a:chOff x="2362200" y="2177780"/>
            <a:chExt cx="1066800" cy="489220"/>
          </a:xfrm>
        </p:grpSpPr>
        <p:sp>
          <p:nvSpPr>
            <p:cNvPr id="484" name="Arc 483">
              <a:extLst>
                <a:ext uri="{FF2B5EF4-FFF2-40B4-BE49-F238E27FC236}">
                  <a16:creationId xmlns:a16="http://schemas.microsoft.com/office/drawing/2014/main" id="{B2261EFD-8C58-26D2-7505-EABC428912B7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5" name="Arc 484">
              <a:extLst>
                <a:ext uri="{FF2B5EF4-FFF2-40B4-BE49-F238E27FC236}">
                  <a16:creationId xmlns:a16="http://schemas.microsoft.com/office/drawing/2014/main" id="{D0E66991-73EC-6AB4-01A6-AFDC65A9BE9C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6" name="Diamond 485">
              <a:extLst>
                <a:ext uri="{FF2B5EF4-FFF2-40B4-BE49-F238E27FC236}">
                  <a16:creationId xmlns:a16="http://schemas.microsoft.com/office/drawing/2014/main" id="{D64288EC-3FE6-0CF7-8748-B82BBA1C7A94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7" name="Diamond 486">
              <a:extLst>
                <a:ext uri="{FF2B5EF4-FFF2-40B4-BE49-F238E27FC236}">
                  <a16:creationId xmlns:a16="http://schemas.microsoft.com/office/drawing/2014/main" id="{CFAAB426-691C-6479-27CE-BF0E47371CA0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8" name="Diamond 487">
              <a:extLst>
                <a:ext uri="{FF2B5EF4-FFF2-40B4-BE49-F238E27FC236}">
                  <a16:creationId xmlns:a16="http://schemas.microsoft.com/office/drawing/2014/main" id="{A82DEB5C-BBE8-C038-C63F-309B46D2E5F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9" name="Diamond 488">
              <a:extLst>
                <a:ext uri="{FF2B5EF4-FFF2-40B4-BE49-F238E27FC236}">
                  <a16:creationId xmlns:a16="http://schemas.microsoft.com/office/drawing/2014/main" id="{77D82F94-D69B-3E18-B720-40AA22433DB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0" name="Diamond 489">
              <a:extLst>
                <a:ext uri="{FF2B5EF4-FFF2-40B4-BE49-F238E27FC236}">
                  <a16:creationId xmlns:a16="http://schemas.microsoft.com/office/drawing/2014/main" id="{60D2FC89-220E-1D70-ECE4-FADE81C7BC0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1" name="Diamond 490">
              <a:extLst>
                <a:ext uri="{FF2B5EF4-FFF2-40B4-BE49-F238E27FC236}">
                  <a16:creationId xmlns:a16="http://schemas.microsoft.com/office/drawing/2014/main" id="{F04D8754-6E22-096D-B02A-F822DA6AE652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2" name="Diamond 491">
              <a:extLst>
                <a:ext uri="{FF2B5EF4-FFF2-40B4-BE49-F238E27FC236}">
                  <a16:creationId xmlns:a16="http://schemas.microsoft.com/office/drawing/2014/main" id="{41DFA11A-9368-3B09-DBD8-600436A371A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3" name="Diamond 492">
              <a:extLst>
                <a:ext uri="{FF2B5EF4-FFF2-40B4-BE49-F238E27FC236}">
                  <a16:creationId xmlns:a16="http://schemas.microsoft.com/office/drawing/2014/main" id="{46A73EFF-2CE1-AC6E-5755-0E963DC7088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4" name="Diamond 493">
              <a:extLst>
                <a:ext uri="{FF2B5EF4-FFF2-40B4-BE49-F238E27FC236}">
                  <a16:creationId xmlns:a16="http://schemas.microsoft.com/office/drawing/2014/main" id="{4926B28C-9701-1FE8-E784-4C0AABEE577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5" name="Diamond 494">
              <a:extLst>
                <a:ext uri="{FF2B5EF4-FFF2-40B4-BE49-F238E27FC236}">
                  <a16:creationId xmlns:a16="http://schemas.microsoft.com/office/drawing/2014/main" id="{E214B82C-4647-4018-B964-2BF98597A3E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6" name="Diamond 495">
              <a:extLst>
                <a:ext uri="{FF2B5EF4-FFF2-40B4-BE49-F238E27FC236}">
                  <a16:creationId xmlns:a16="http://schemas.microsoft.com/office/drawing/2014/main" id="{A13CE441-2D53-4CC9-92D6-FCBA0E17EB0F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7" name="Diamond 496">
              <a:extLst>
                <a:ext uri="{FF2B5EF4-FFF2-40B4-BE49-F238E27FC236}">
                  <a16:creationId xmlns:a16="http://schemas.microsoft.com/office/drawing/2014/main" id="{3DEEB0CA-BDD1-BB5D-9302-7900BF5E1123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43A5F629-A749-A589-EAE5-A5DE709EAA9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99" name="Group 688">
            <a:extLst>
              <a:ext uri="{FF2B5EF4-FFF2-40B4-BE49-F238E27FC236}">
                <a16:creationId xmlns:a16="http://schemas.microsoft.com/office/drawing/2014/main" id="{E1E12775-378E-3B9C-A86C-D063F610E75A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681058"/>
            <a:ext cx="1150937" cy="679450"/>
            <a:chOff x="2362200" y="2177780"/>
            <a:chExt cx="1066800" cy="489220"/>
          </a:xfrm>
        </p:grpSpPr>
        <p:sp>
          <p:nvSpPr>
            <p:cNvPr id="500" name="Arc 499">
              <a:extLst>
                <a:ext uri="{FF2B5EF4-FFF2-40B4-BE49-F238E27FC236}">
                  <a16:creationId xmlns:a16="http://schemas.microsoft.com/office/drawing/2014/main" id="{7E56CBE6-686F-D9D0-5A9C-0D7DD7906BA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1" name="Arc 500">
              <a:extLst>
                <a:ext uri="{FF2B5EF4-FFF2-40B4-BE49-F238E27FC236}">
                  <a16:creationId xmlns:a16="http://schemas.microsoft.com/office/drawing/2014/main" id="{B1FE5BBA-915E-4D63-27FD-D9BE3BEE8E2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2" name="Diamond 501">
              <a:extLst>
                <a:ext uri="{FF2B5EF4-FFF2-40B4-BE49-F238E27FC236}">
                  <a16:creationId xmlns:a16="http://schemas.microsoft.com/office/drawing/2014/main" id="{49884B45-0385-27B5-97FD-EB0D3A1438E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3" name="Diamond 502">
              <a:extLst>
                <a:ext uri="{FF2B5EF4-FFF2-40B4-BE49-F238E27FC236}">
                  <a16:creationId xmlns:a16="http://schemas.microsoft.com/office/drawing/2014/main" id="{95EED2D8-0CC4-984F-2EE7-600F00AF9B2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4" name="Diamond 503">
              <a:extLst>
                <a:ext uri="{FF2B5EF4-FFF2-40B4-BE49-F238E27FC236}">
                  <a16:creationId xmlns:a16="http://schemas.microsoft.com/office/drawing/2014/main" id="{F96C269B-EE38-D3FC-626E-B5823E6D3EB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5" name="Diamond 504">
              <a:extLst>
                <a:ext uri="{FF2B5EF4-FFF2-40B4-BE49-F238E27FC236}">
                  <a16:creationId xmlns:a16="http://schemas.microsoft.com/office/drawing/2014/main" id="{947A4AE3-E3F1-CD72-15E0-544273D6795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6" name="Diamond 505">
              <a:extLst>
                <a:ext uri="{FF2B5EF4-FFF2-40B4-BE49-F238E27FC236}">
                  <a16:creationId xmlns:a16="http://schemas.microsoft.com/office/drawing/2014/main" id="{F6301FDE-0A8F-2FF8-E216-72C49FA05B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7" name="Diamond 506">
              <a:extLst>
                <a:ext uri="{FF2B5EF4-FFF2-40B4-BE49-F238E27FC236}">
                  <a16:creationId xmlns:a16="http://schemas.microsoft.com/office/drawing/2014/main" id="{7BD0BDA8-0E0E-C322-1FE6-C08E7CDE316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8" name="Diamond 507">
              <a:extLst>
                <a:ext uri="{FF2B5EF4-FFF2-40B4-BE49-F238E27FC236}">
                  <a16:creationId xmlns:a16="http://schemas.microsoft.com/office/drawing/2014/main" id="{59C210D0-FA4D-8BE7-02CD-7FDF0050CB7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9" name="Diamond 508">
              <a:extLst>
                <a:ext uri="{FF2B5EF4-FFF2-40B4-BE49-F238E27FC236}">
                  <a16:creationId xmlns:a16="http://schemas.microsoft.com/office/drawing/2014/main" id="{B553A382-D66E-177E-3661-426B4A8875C8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0" name="Diamond 509">
              <a:extLst>
                <a:ext uri="{FF2B5EF4-FFF2-40B4-BE49-F238E27FC236}">
                  <a16:creationId xmlns:a16="http://schemas.microsoft.com/office/drawing/2014/main" id="{E9BA1663-B21E-A6AE-C6FB-0CC0B63623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1" name="Diamond 510">
              <a:extLst>
                <a:ext uri="{FF2B5EF4-FFF2-40B4-BE49-F238E27FC236}">
                  <a16:creationId xmlns:a16="http://schemas.microsoft.com/office/drawing/2014/main" id="{C099614F-C06B-E2C4-0FF7-1BBABF52D8D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2" name="Diamond 511">
              <a:extLst>
                <a:ext uri="{FF2B5EF4-FFF2-40B4-BE49-F238E27FC236}">
                  <a16:creationId xmlns:a16="http://schemas.microsoft.com/office/drawing/2014/main" id="{03D2DD64-318E-A9AF-BB7F-4D8B45B4BBA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3" name="Diamond 512">
              <a:extLst>
                <a:ext uri="{FF2B5EF4-FFF2-40B4-BE49-F238E27FC236}">
                  <a16:creationId xmlns:a16="http://schemas.microsoft.com/office/drawing/2014/main" id="{47B93606-81B8-B9D0-6E45-EBA5677FCB5D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B590CB0A-490C-CF65-5037-FAE22708784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0A096962-4BA3-2BFE-B6CB-10CD17F2E330}"/>
              </a:ext>
            </a:extLst>
          </p:cNvPr>
          <p:cNvSpPr/>
          <p:nvPr/>
        </p:nvSpPr>
        <p:spPr>
          <a:xfrm>
            <a:off x="5653592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02" name="Group 671">
            <a:extLst>
              <a:ext uri="{FF2B5EF4-FFF2-40B4-BE49-F238E27FC236}">
                <a16:creationId xmlns:a16="http://schemas.microsoft.com/office/drawing/2014/main" id="{4B98D411-51EB-850E-3E57-B48916AC5651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2576033"/>
            <a:ext cx="1150938" cy="679450"/>
            <a:chOff x="2362200" y="2177780"/>
            <a:chExt cx="1066800" cy="489220"/>
          </a:xfrm>
        </p:grpSpPr>
        <p:sp>
          <p:nvSpPr>
            <p:cNvPr id="1303" name="Arc 1302">
              <a:extLst>
                <a:ext uri="{FF2B5EF4-FFF2-40B4-BE49-F238E27FC236}">
                  <a16:creationId xmlns:a16="http://schemas.microsoft.com/office/drawing/2014/main" id="{82B7A7E6-D3E8-C90F-EE88-C73F59C4EC3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4" name="Arc 1303">
              <a:extLst>
                <a:ext uri="{FF2B5EF4-FFF2-40B4-BE49-F238E27FC236}">
                  <a16:creationId xmlns:a16="http://schemas.microsoft.com/office/drawing/2014/main" id="{42AEFD81-1355-55B3-F260-19D56F353960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5" name="Diamond 1304">
              <a:extLst>
                <a:ext uri="{FF2B5EF4-FFF2-40B4-BE49-F238E27FC236}">
                  <a16:creationId xmlns:a16="http://schemas.microsoft.com/office/drawing/2014/main" id="{E94055C4-3896-2F52-3CA0-34AF7739091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6" name="Diamond 1305">
              <a:extLst>
                <a:ext uri="{FF2B5EF4-FFF2-40B4-BE49-F238E27FC236}">
                  <a16:creationId xmlns:a16="http://schemas.microsoft.com/office/drawing/2014/main" id="{805DFADD-846B-3CD8-ACCA-D0114675525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7" name="Diamond 1306">
              <a:extLst>
                <a:ext uri="{FF2B5EF4-FFF2-40B4-BE49-F238E27FC236}">
                  <a16:creationId xmlns:a16="http://schemas.microsoft.com/office/drawing/2014/main" id="{B2EB7B0E-A2A2-2658-DB5B-A2DBB532086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8" name="Diamond 1307">
              <a:extLst>
                <a:ext uri="{FF2B5EF4-FFF2-40B4-BE49-F238E27FC236}">
                  <a16:creationId xmlns:a16="http://schemas.microsoft.com/office/drawing/2014/main" id="{0FF2793A-E96E-CCF9-FC30-6003F7F877B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09" name="Diamond 1308">
              <a:extLst>
                <a:ext uri="{FF2B5EF4-FFF2-40B4-BE49-F238E27FC236}">
                  <a16:creationId xmlns:a16="http://schemas.microsoft.com/office/drawing/2014/main" id="{6D2D441F-592C-0945-9703-F34BD3BAB5E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0" name="Diamond 1309">
              <a:extLst>
                <a:ext uri="{FF2B5EF4-FFF2-40B4-BE49-F238E27FC236}">
                  <a16:creationId xmlns:a16="http://schemas.microsoft.com/office/drawing/2014/main" id="{B1F4E700-9C9B-3954-1482-DD267C32C13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1" name="Diamond 1310">
              <a:extLst>
                <a:ext uri="{FF2B5EF4-FFF2-40B4-BE49-F238E27FC236}">
                  <a16:creationId xmlns:a16="http://schemas.microsoft.com/office/drawing/2014/main" id="{1F264FFC-5277-C1CA-6C51-69079B150CE1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2" name="Diamond 1311">
              <a:extLst>
                <a:ext uri="{FF2B5EF4-FFF2-40B4-BE49-F238E27FC236}">
                  <a16:creationId xmlns:a16="http://schemas.microsoft.com/office/drawing/2014/main" id="{5946C830-CF8B-B186-58FA-2227CA9D3F0D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3" name="Diamond 1312">
              <a:extLst>
                <a:ext uri="{FF2B5EF4-FFF2-40B4-BE49-F238E27FC236}">
                  <a16:creationId xmlns:a16="http://schemas.microsoft.com/office/drawing/2014/main" id="{2044C255-5A62-3E63-452C-C7408F7ECAD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4" name="Diamond 1313">
              <a:extLst>
                <a:ext uri="{FF2B5EF4-FFF2-40B4-BE49-F238E27FC236}">
                  <a16:creationId xmlns:a16="http://schemas.microsoft.com/office/drawing/2014/main" id="{C49EDFDC-EB2E-8DA0-E0FF-CA6EA5B4AC4E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5" name="Diamond 1314">
              <a:extLst>
                <a:ext uri="{FF2B5EF4-FFF2-40B4-BE49-F238E27FC236}">
                  <a16:creationId xmlns:a16="http://schemas.microsoft.com/office/drawing/2014/main" id="{CC4149DA-4191-F541-89A0-CB1C6B28439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16" name="Diamond 1315">
              <a:extLst>
                <a:ext uri="{FF2B5EF4-FFF2-40B4-BE49-F238E27FC236}">
                  <a16:creationId xmlns:a16="http://schemas.microsoft.com/office/drawing/2014/main" id="{A40D6013-0E7A-30C1-8F79-A9E74F4801E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17" name="Straight Connector 1316">
              <a:extLst>
                <a:ext uri="{FF2B5EF4-FFF2-40B4-BE49-F238E27FC236}">
                  <a16:creationId xmlns:a16="http://schemas.microsoft.com/office/drawing/2014/main" id="{6B86CB57-0D02-D4DA-74A8-DD47A3AFC0D6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18" name="Group 672">
            <a:extLst>
              <a:ext uri="{FF2B5EF4-FFF2-40B4-BE49-F238E27FC236}">
                <a16:creationId xmlns:a16="http://schemas.microsoft.com/office/drawing/2014/main" id="{722CC1BD-F34F-9B78-431C-3588F48E9755}"/>
              </a:ext>
            </a:extLst>
          </p:cNvPr>
          <p:cNvGrpSpPr>
            <a:grpSpLocks/>
          </p:cNvGrpSpPr>
          <p:nvPr/>
        </p:nvGrpSpPr>
        <p:grpSpPr bwMode="auto">
          <a:xfrm>
            <a:off x="7107742" y="2576033"/>
            <a:ext cx="1150937" cy="679450"/>
            <a:chOff x="2362200" y="2177780"/>
            <a:chExt cx="1066800" cy="489220"/>
          </a:xfrm>
        </p:grpSpPr>
        <p:sp>
          <p:nvSpPr>
            <p:cNvPr id="1319" name="Arc 1318">
              <a:extLst>
                <a:ext uri="{FF2B5EF4-FFF2-40B4-BE49-F238E27FC236}">
                  <a16:creationId xmlns:a16="http://schemas.microsoft.com/office/drawing/2014/main" id="{800961F9-44BB-D207-C386-4713FDF7C23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0" name="Arc 1319">
              <a:extLst>
                <a:ext uri="{FF2B5EF4-FFF2-40B4-BE49-F238E27FC236}">
                  <a16:creationId xmlns:a16="http://schemas.microsoft.com/office/drawing/2014/main" id="{4F7F1997-FB79-7413-BA3D-91FC09119AFA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1" name="Diamond 1320">
              <a:extLst>
                <a:ext uri="{FF2B5EF4-FFF2-40B4-BE49-F238E27FC236}">
                  <a16:creationId xmlns:a16="http://schemas.microsoft.com/office/drawing/2014/main" id="{C77EC9A6-596A-5C4B-8E53-B7C2073C1B9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2" name="Diamond 1321">
              <a:extLst>
                <a:ext uri="{FF2B5EF4-FFF2-40B4-BE49-F238E27FC236}">
                  <a16:creationId xmlns:a16="http://schemas.microsoft.com/office/drawing/2014/main" id="{EF7AB640-C252-D5D6-E148-3BA76E0E17C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3" name="Diamond 1322">
              <a:extLst>
                <a:ext uri="{FF2B5EF4-FFF2-40B4-BE49-F238E27FC236}">
                  <a16:creationId xmlns:a16="http://schemas.microsoft.com/office/drawing/2014/main" id="{58815B81-287A-1198-235D-A1313587F34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4" name="Diamond 1323">
              <a:extLst>
                <a:ext uri="{FF2B5EF4-FFF2-40B4-BE49-F238E27FC236}">
                  <a16:creationId xmlns:a16="http://schemas.microsoft.com/office/drawing/2014/main" id="{3A4A4F30-550C-DD3E-253C-297E00353D6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5" name="Diamond 1324">
              <a:extLst>
                <a:ext uri="{FF2B5EF4-FFF2-40B4-BE49-F238E27FC236}">
                  <a16:creationId xmlns:a16="http://schemas.microsoft.com/office/drawing/2014/main" id="{11EF99B4-E8F1-162A-FC57-9B322B2388B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6" name="Diamond 1325">
              <a:extLst>
                <a:ext uri="{FF2B5EF4-FFF2-40B4-BE49-F238E27FC236}">
                  <a16:creationId xmlns:a16="http://schemas.microsoft.com/office/drawing/2014/main" id="{8E71A7C7-4770-ADBE-1740-B7E937B3759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7" name="Diamond 1326">
              <a:extLst>
                <a:ext uri="{FF2B5EF4-FFF2-40B4-BE49-F238E27FC236}">
                  <a16:creationId xmlns:a16="http://schemas.microsoft.com/office/drawing/2014/main" id="{0580E017-29CA-1634-85EE-49364856ADB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8" name="Diamond 1327">
              <a:extLst>
                <a:ext uri="{FF2B5EF4-FFF2-40B4-BE49-F238E27FC236}">
                  <a16:creationId xmlns:a16="http://schemas.microsoft.com/office/drawing/2014/main" id="{0D3493A3-BFFE-0F2D-6DFD-AD7B51871D3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29" name="Diamond 1328">
              <a:extLst>
                <a:ext uri="{FF2B5EF4-FFF2-40B4-BE49-F238E27FC236}">
                  <a16:creationId xmlns:a16="http://schemas.microsoft.com/office/drawing/2014/main" id="{FF5244A1-1F1D-EACF-809D-9E67D91FCC3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0" name="Diamond 1329">
              <a:extLst>
                <a:ext uri="{FF2B5EF4-FFF2-40B4-BE49-F238E27FC236}">
                  <a16:creationId xmlns:a16="http://schemas.microsoft.com/office/drawing/2014/main" id="{CF07DA66-94C5-E154-97AB-0675BBED135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1" name="Diamond 1330">
              <a:extLst>
                <a:ext uri="{FF2B5EF4-FFF2-40B4-BE49-F238E27FC236}">
                  <a16:creationId xmlns:a16="http://schemas.microsoft.com/office/drawing/2014/main" id="{666FA6AB-3097-E65D-F1D5-0C46665FF486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" name="Diamond 1331">
              <a:extLst>
                <a:ext uri="{FF2B5EF4-FFF2-40B4-BE49-F238E27FC236}">
                  <a16:creationId xmlns:a16="http://schemas.microsoft.com/office/drawing/2014/main" id="{2C2DAD54-8591-DECA-0EEE-3DB724BAFD4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33" name="Straight Connector 1332">
              <a:extLst>
                <a:ext uri="{FF2B5EF4-FFF2-40B4-BE49-F238E27FC236}">
                  <a16:creationId xmlns:a16="http://schemas.microsoft.com/office/drawing/2014/main" id="{A19D7193-AE2E-D292-331C-6A15F83A06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34" name="Group 688">
            <a:extLst>
              <a:ext uri="{FF2B5EF4-FFF2-40B4-BE49-F238E27FC236}">
                <a16:creationId xmlns:a16="http://schemas.microsoft.com/office/drawing/2014/main" id="{32E0E800-D224-6C42-437D-ABC0DCB391F5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2576033"/>
            <a:ext cx="1150938" cy="679450"/>
            <a:chOff x="2362200" y="2177780"/>
            <a:chExt cx="1066800" cy="489220"/>
          </a:xfrm>
        </p:grpSpPr>
        <p:sp>
          <p:nvSpPr>
            <p:cNvPr id="1335" name="Arc 1334">
              <a:extLst>
                <a:ext uri="{FF2B5EF4-FFF2-40B4-BE49-F238E27FC236}">
                  <a16:creationId xmlns:a16="http://schemas.microsoft.com/office/drawing/2014/main" id="{94837264-E22A-B546-D382-1BF0373A5CF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6" name="Arc 1335">
              <a:extLst>
                <a:ext uri="{FF2B5EF4-FFF2-40B4-BE49-F238E27FC236}">
                  <a16:creationId xmlns:a16="http://schemas.microsoft.com/office/drawing/2014/main" id="{83439CF9-7E8A-48BB-DB5D-F64CFC53AB7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7" name="Diamond 1336">
              <a:extLst>
                <a:ext uri="{FF2B5EF4-FFF2-40B4-BE49-F238E27FC236}">
                  <a16:creationId xmlns:a16="http://schemas.microsoft.com/office/drawing/2014/main" id="{C2CACF6A-B6D3-BECA-EA1F-E02FC8D0427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8" name="Diamond 1337">
              <a:extLst>
                <a:ext uri="{FF2B5EF4-FFF2-40B4-BE49-F238E27FC236}">
                  <a16:creationId xmlns:a16="http://schemas.microsoft.com/office/drawing/2014/main" id="{1C07D440-4DA0-6CE4-80E3-1E313B06EB9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9" name="Diamond 1338">
              <a:extLst>
                <a:ext uri="{FF2B5EF4-FFF2-40B4-BE49-F238E27FC236}">
                  <a16:creationId xmlns:a16="http://schemas.microsoft.com/office/drawing/2014/main" id="{979D2E8E-6B3F-A62F-FB31-393DE13CF965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0" name="Diamond 1339">
              <a:extLst>
                <a:ext uri="{FF2B5EF4-FFF2-40B4-BE49-F238E27FC236}">
                  <a16:creationId xmlns:a16="http://schemas.microsoft.com/office/drawing/2014/main" id="{550F3874-DA6F-02AD-1D1C-EA2381707DB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1" name="Diamond 1340">
              <a:extLst>
                <a:ext uri="{FF2B5EF4-FFF2-40B4-BE49-F238E27FC236}">
                  <a16:creationId xmlns:a16="http://schemas.microsoft.com/office/drawing/2014/main" id="{14D13E05-C6E1-213B-E79A-362BD2D0000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2" name="Diamond 1341">
              <a:extLst>
                <a:ext uri="{FF2B5EF4-FFF2-40B4-BE49-F238E27FC236}">
                  <a16:creationId xmlns:a16="http://schemas.microsoft.com/office/drawing/2014/main" id="{D878A625-1D7C-48BD-0929-B8BCCBB2D9C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3" name="Diamond 1342">
              <a:extLst>
                <a:ext uri="{FF2B5EF4-FFF2-40B4-BE49-F238E27FC236}">
                  <a16:creationId xmlns:a16="http://schemas.microsoft.com/office/drawing/2014/main" id="{15FA3C88-301C-B88C-14FB-0ABDEFFDE48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4" name="Diamond 1343">
              <a:extLst>
                <a:ext uri="{FF2B5EF4-FFF2-40B4-BE49-F238E27FC236}">
                  <a16:creationId xmlns:a16="http://schemas.microsoft.com/office/drawing/2014/main" id="{B0F930C5-4C30-196B-E300-6BED8BEE036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5" name="Diamond 1344">
              <a:extLst>
                <a:ext uri="{FF2B5EF4-FFF2-40B4-BE49-F238E27FC236}">
                  <a16:creationId xmlns:a16="http://schemas.microsoft.com/office/drawing/2014/main" id="{7E293C82-1F40-F529-004D-C13C2A272F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6" name="Diamond 1345">
              <a:extLst>
                <a:ext uri="{FF2B5EF4-FFF2-40B4-BE49-F238E27FC236}">
                  <a16:creationId xmlns:a16="http://schemas.microsoft.com/office/drawing/2014/main" id="{4831A7ED-C24B-6ABB-2472-E14B283FC4C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7" name="Diamond 1346">
              <a:extLst>
                <a:ext uri="{FF2B5EF4-FFF2-40B4-BE49-F238E27FC236}">
                  <a16:creationId xmlns:a16="http://schemas.microsoft.com/office/drawing/2014/main" id="{57441AF3-0154-525F-CBA7-68B684A1B0A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8" name="Diamond 1347">
              <a:extLst>
                <a:ext uri="{FF2B5EF4-FFF2-40B4-BE49-F238E27FC236}">
                  <a16:creationId xmlns:a16="http://schemas.microsoft.com/office/drawing/2014/main" id="{232C5DAE-3653-270D-14E1-17C39DD96E23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B89CE0B1-BB0C-75CC-ACC4-9CC57764F51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50" name="Group 752">
            <a:extLst>
              <a:ext uri="{FF2B5EF4-FFF2-40B4-BE49-F238E27FC236}">
                <a16:creationId xmlns:a16="http://schemas.microsoft.com/office/drawing/2014/main" id="{B4E09EB6-823F-EA70-2907-C180E035E80E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3255483"/>
            <a:ext cx="1150938" cy="679450"/>
            <a:chOff x="2362200" y="2177780"/>
            <a:chExt cx="1066800" cy="489220"/>
          </a:xfrm>
        </p:grpSpPr>
        <p:sp>
          <p:nvSpPr>
            <p:cNvPr id="1351" name="Arc 1350">
              <a:extLst>
                <a:ext uri="{FF2B5EF4-FFF2-40B4-BE49-F238E27FC236}">
                  <a16:creationId xmlns:a16="http://schemas.microsoft.com/office/drawing/2014/main" id="{6E884AE9-0832-7429-0142-81D8026D67B0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2" name="Arc 1351">
              <a:extLst>
                <a:ext uri="{FF2B5EF4-FFF2-40B4-BE49-F238E27FC236}">
                  <a16:creationId xmlns:a16="http://schemas.microsoft.com/office/drawing/2014/main" id="{4E4B6E92-1E3E-CB98-5B0F-C6A04FC5C0D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3" name="Diamond 1352">
              <a:extLst>
                <a:ext uri="{FF2B5EF4-FFF2-40B4-BE49-F238E27FC236}">
                  <a16:creationId xmlns:a16="http://schemas.microsoft.com/office/drawing/2014/main" id="{08F46093-B7BE-3343-490F-AB53D42BF52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4" name="Diamond 1353">
              <a:extLst>
                <a:ext uri="{FF2B5EF4-FFF2-40B4-BE49-F238E27FC236}">
                  <a16:creationId xmlns:a16="http://schemas.microsoft.com/office/drawing/2014/main" id="{3B08FCED-98A1-49DF-AA71-265DFC41BC6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5" name="Diamond 1354">
              <a:extLst>
                <a:ext uri="{FF2B5EF4-FFF2-40B4-BE49-F238E27FC236}">
                  <a16:creationId xmlns:a16="http://schemas.microsoft.com/office/drawing/2014/main" id="{0E13CE9D-B3B2-6C73-D7B5-894E7E4C791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6" name="Diamond 1355">
              <a:extLst>
                <a:ext uri="{FF2B5EF4-FFF2-40B4-BE49-F238E27FC236}">
                  <a16:creationId xmlns:a16="http://schemas.microsoft.com/office/drawing/2014/main" id="{ADA40447-040E-4E2F-470C-8DE5042E7C5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7" name="Diamond 1356">
              <a:extLst>
                <a:ext uri="{FF2B5EF4-FFF2-40B4-BE49-F238E27FC236}">
                  <a16:creationId xmlns:a16="http://schemas.microsoft.com/office/drawing/2014/main" id="{52BF15CA-19E9-B718-D477-8861A70AE39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8" name="Diamond 1357">
              <a:extLst>
                <a:ext uri="{FF2B5EF4-FFF2-40B4-BE49-F238E27FC236}">
                  <a16:creationId xmlns:a16="http://schemas.microsoft.com/office/drawing/2014/main" id="{89532303-01A7-A996-FA71-527E573FC9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9" name="Diamond 1358">
              <a:extLst>
                <a:ext uri="{FF2B5EF4-FFF2-40B4-BE49-F238E27FC236}">
                  <a16:creationId xmlns:a16="http://schemas.microsoft.com/office/drawing/2014/main" id="{20F153FF-BEB3-EFD7-86B2-48EC7A62861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0" name="Diamond 1359">
              <a:extLst>
                <a:ext uri="{FF2B5EF4-FFF2-40B4-BE49-F238E27FC236}">
                  <a16:creationId xmlns:a16="http://schemas.microsoft.com/office/drawing/2014/main" id="{EA75BF4C-11CD-1809-28B0-FCF67A691A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1" name="Diamond 1360">
              <a:extLst>
                <a:ext uri="{FF2B5EF4-FFF2-40B4-BE49-F238E27FC236}">
                  <a16:creationId xmlns:a16="http://schemas.microsoft.com/office/drawing/2014/main" id="{E19F6B48-FC1E-1A61-777B-0BDA9FE2D3AA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2" name="Diamond 1361">
              <a:extLst>
                <a:ext uri="{FF2B5EF4-FFF2-40B4-BE49-F238E27FC236}">
                  <a16:creationId xmlns:a16="http://schemas.microsoft.com/office/drawing/2014/main" id="{E3A5F39C-746E-629E-3338-A76A1FA6B11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3" name="Diamond 1362">
              <a:extLst>
                <a:ext uri="{FF2B5EF4-FFF2-40B4-BE49-F238E27FC236}">
                  <a16:creationId xmlns:a16="http://schemas.microsoft.com/office/drawing/2014/main" id="{CFBDFDB7-4806-AE09-D0A5-C35F60B91F7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4" name="Diamond 1363">
              <a:extLst>
                <a:ext uri="{FF2B5EF4-FFF2-40B4-BE49-F238E27FC236}">
                  <a16:creationId xmlns:a16="http://schemas.microsoft.com/office/drawing/2014/main" id="{B555FF50-8F3E-F2A1-5778-C3C1189765C2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65" name="Straight Connector 1364">
              <a:extLst>
                <a:ext uri="{FF2B5EF4-FFF2-40B4-BE49-F238E27FC236}">
                  <a16:creationId xmlns:a16="http://schemas.microsoft.com/office/drawing/2014/main" id="{EF19DF32-29D4-E1CB-0601-9C935AD52D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66" name="Group 768">
            <a:extLst>
              <a:ext uri="{FF2B5EF4-FFF2-40B4-BE49-F238E27FC236}">
                <a16:creationId xmlns:a16="http://schemas.microsoft.com/office/drawing/2014/main" id="{7BC6D173-4123-935C-5595-DA7F0B00EA6C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3255483"/>
            <a:ext cx="1150937" cy="679450"/>
            <a:chOff x="2362200" y="2177780"/>
            <a:chExt cx="1066800" cy="489220"/>
          </a:xfrm>
        </p:grpSpPr>
        <p:sp>
          <p:nvSpPr>
            <p:cNvPr id="1367" name="Arc 1366">
              <a:extLst>
                <a:ext uri="{FF2B5EF4-FFF2-40B4-BE49-F238E27FC236}">
                  <a16:creationId xmlns:a16="http://schemas.microsoft.com/office/drawing/2014/main" id="{E6C4FA2D-0EC5-ECD4-D796-985A3B5B4844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8" name="Arc 1367">
              <a:extLst>
                <a:ext uri="{FF2B5EF4-FFF2-40B4-BE49-F238E27FC236}">
                  <a16:creationId xmlns:a16="http://schemas.microsoft.com/office/drawing/2014/main" id="{FAFE6B0D-C1A2-7AFC-E2A0-71112512A175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9" name="Diamond 1368">
              <a:extLst>
                <a:ext uri="{FF2B5EF4-FFF2-40B4-BE49-F238E27FC236}">
                  <a16:creationId xmlns:a16="http://schemas.microsoft.com/office/drawing/2014/main" id="{B0D96E65-5AC7-C976-8430-FF4290AC516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0" name="Diamond 1369">
              <a:extLst>
                <a:ext uri="{FF2B5EF4-FFF2-40B4-BE49-F238E27FC236}">
                  <a16:creationId xmlns:a16="http://schemas.microsoft.com/office/drawing/2014/main" id="{F4736383-30A1-5E3C-6ED3-01529866778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1" name="Diamond 1370">
              <a:extLst>
                <a:ext uri="{FF2B5EF4-FFF2-40B4-BE49-F238E27FC236}">
                  <a16:creationId xmlns:a16="http://schemas.microsoft.com/office/drawing/2014/main" id="{F193A028-CEC2-4660-B9F0-32C4DD8F752C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2" name="Diamond 1371">
              <a:extLst>
                <a:ext uri="{FF2B5EF4-FFF2-40B4-BE49-F238E27FC236}">
                  <a16:creationId xmlns:a16="http://schemas.microsoft.com/office/drawing/2014/main" id="{FA93CE20-06BB-645C-92CB-DB80F5CA9D7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3" name="Diamond 1372">
              <a:extLst>
                <a:ext uri="{FF2B5EF4-FFF2-40B4-BE49-F238E27FC236}">
                  <a16:creationId xmlns:a16="http://schemas.microsoft.com/office/drawing/2014/main" id="{089ACDD8-A0B1-1C7C-0818-949F635C0CE1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4" name="Diamond 1373">
              <a:extLst>
                <a:ext uri="{FF2B5EF4-FFF2-40B4-BE49-F238E27FC236}">
                  <a16:creationId xmlns:a16="http://schemas.microsoft.com/office/drawing/2014/main" id="{8801BAFE-2121-F23C-A8B3-334C2325582C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5" name="Diamond 1374">
              <a:extLst>
                <a:ext uri="{FF2B5EF4-FFF2-40B4-BE49-F238E27FC236}">
                  <a16:creationId xmlns:a16="http://schemas.microsoft.com/office/drawing/2014/main" id="{10212E81-1DB6-C33B-53BC-142D618CA10F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6" name="Diamond 1375">
              <a:extLst>
                <a:ext uri="{FF2B5EF4-FFF2-40B4-BE49-F238E27FC236}">
                  <a16:creationId xmlns:a16="http://schemas.microsoft.com/office/drawing/2014/main" id="{0A84F6D5-7EE8-489A-2C38-FE85016D3FB1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7" name="Diamond 1376">
              <a:extLst>
                <a:ext uri="{FF2B5EF4-FFF2-40B4-BE49-F238E27FC236}">
                  <a16:creationId xmlns:a16="http://schemas.microsoft.com/office/drawing/2014/main" id="{5440401A-CC54-1996-9CFB-F6D8EB15AF4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8" name="Diamond 1377">
              <a:extLst>
                <a:ext uri="{FF2B5EF4-FFF2-40B4-BE49-F238E27FC236}">
                  <a16:creationId xmlns:a16="http://schemas.microsoft.com/office/drawing/2014/main" id="{70917901-42BB-3117-574A-14713001AE9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9" name="Diamond 1378">
              <a:extLst>
                <a:ext uri="{FF2B5EF4-FFF2-40B4-BE49-F238E27FC236}">
                  <a16:creationId xmlns:a16="http://schemas.microsoft.com/office/drawing/2014/main" id="{913F2699-CB0C-9BE3-A003-E2995F2583F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0" name="Diamond 1379">
              <a:extLst>
                <a:ext uri="{FF2B5EF4-FFF2-40B4-BE49-F238E27FC236}">
                  <a16:creationId xmlns:a16="http://schemas.microsoft.com/office/drawing/2014/main" id="{DFD1BE76-DC6C-C7C5-841F-EFB0655C315A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81" name="Straight Connector 1380">
              <a:extLst>
                <a:ext uri="{FF2B5EF4-FFF2-40B4-BE49-F238E27FC236}">
                  <a16:creationId xmlns:a16="http://schemas.microsoft.com/office/drawing/2014/main" id="{A84A9EE8-ED82-FBAB-24EB-E1830CAEEC71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82" name="Group 784">
            <a:extLst>
              <a:ext uri="{FF2B5EF4-FFF2-40B4-BE49-F238E27FC236}">
                <a16:creationId xmlns:a16="http://schemas.microsoft.com/office/drawing/2014/main" id="{FF93FDA1-60B8-6CA9-3FAA-C271504FC177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3255483"/>
            <a:ext cx="1150938" cy="679450"/>
            <a:chOff x="2362200" y="2177780"/>
            <a:chExt cx="1066800" cy="489220"/>
          </a:xfrm>
        </p:grpSpPr>
        <p:sp>
          <p:nvSpPr>
            <p:cNvPr id="1383" name="Arc 1382">
              <a:extLst>
                <a:ext uri="{FF2B5EF4-FFF2-40B4-BE49-F238E27FC236}">
                  <a16:creationId xmlns:a16="http://schemas.microsoft.com/office/drawing/2014/main" id="{E515418E-2DCA-34F9-035E-93E839CCDE0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4" name="Arc 1383">
              <a:extLst>
                <a:ext uri="{FF2B5EF4-FFF2-40B4-BE49-F238E27FC236}">
                  <a16:creationId xmlns:a16="http://schemas.microsoft.com/office/drawing/2014/main" id="{2BE777B1-29AB-B825-40F0-CA8E988EFA1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5" name="Diamond 1384">
              <a:extLst>
                <a:ext uri="{FF2B5EF4-FFF2-40B4-BE49-F238E27FC236}">
                  <a16:creationId xmlns:a16="http://schemas.microsoft.com/office/drawing/2014/main" id="{9B7D62C8-7610-C7D3-83D2-9B38B6C03F4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6" name="Diamond 1385">
              <a:extLst>
                <a:ext uri="{FF2B5EF4-FFF2-40B4-BE49-F238E27FC236}">
                  <a16:creationId xmlns:a16="http://schemas.microsoft.com/office/drawing/2014/main" id="{BFEC9CD1-B4F8-FDA2-E2C9-D1EF81F7039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7" name="Diamond 1386">
              <a:extLst>
                <a:ext uri="{FF2B5EF4-FFF2-40B4-BE49-F238E27FC236}">
                  <a16:creationId xmlns:a16="http://schemas.microsoft.com/office/drawing/2014/main" id="{A4166C7E-F5E4-4ECD-A111-8A533A51A2A3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8" name="Diamond 1387">
              <a:extLst>
                <a:ext uri="{FF2B5EF4-FFF2-40B4-BE49-F238E27FC236}">
                  <a16:creationId xmlns:a16="http://schemas.microsoft.com/office/drawing/2014/main" id="{01EAD2FB-7549-34A8-57B8-B276DFB00B9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9" name="Diamond 1388">
              <a:extLst>
                <a:ext uri="{FF2B5EF4-FFF2-40B4-BE49-F238E27FC236}">
                  <a16:creationId xmlns:a16="http://schemas.microsoft.com/office/drawing/2014/main" id="{F64147CB-C87C-541B-1E15-2A8987AC816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0" name="Diamond 1389">
              <a:extLst>
                <a:ext uri="{FF2B5EF4-FFF2-40B4-BE49-F238E27FC236}">
                  <a16:creationId xmlns:a16="http://schemas.microsoft.com/office/drawing/2014/main" id="{FD38E7B1-F597-5967-0874-116F2DCAA52D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1" name="Diamond 1390">
              <a:extLst>
                <a:ext uri="{FF2B5EF4-FFF2-40B4-BE49-F238E27FC236}">
                  <a16:creationId xmlns:a16="http://schemas.microsoft.com/office/drawing/2014/main" id="{78740B19-4619-32FB-180C-72E52744FF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2" name="Diamond 1391">
              <a:extLst>
                <a:ext uri="{FF2B5EF4-FFF2-40B4-BE49-F238E27FC236}">
                  <a16:creationId xmlns:a16="http://schemas.microsoft.com/office/drawing/2014/main" id="{12320926-24D7-6A98-5D64-A43323496ECC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3" name="Diamond 1392">
              <a:extLst>
                <a:ext uri="{FF2B5EF4-FFF2-40B4-BE49-F238E27FC236}">
                  <a16:creationId xmlns:a16="http://schemas.microsoft.com/office/drawing/2014/main" id="{0FD5A8B3-09BA-2A3B-9E30-4ED6824E480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4" name="Diamond 1393">
              <a:extLst>
                <a:ext uri="{FF2B5EF4-FFF2-40B4-BE49-F238E27FC236}">
                  <a16:creationId xmlns:a16="http://schemas.microsoft.com/office/drawing/2014/main" id="{6A91372E-65DF-8271-F2F5-B4DB1CB2165D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5" name="Diamond 1394">
              <a:extLst>
                <a:ext uri="{FF2B5EF4-FFF2-40B4-BE49-F238E27FC236}">
                  <a16:creationId xmlns:a16="http://schemas.microsoft.com/office/drawing/2014/main" id="{2B99A669-0370-D25C-34EC-836624560FFE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6" name="Diamond 1395">
              <a:extLst>
                <a:ext uri="{FF2B5EF4-FFF2-40B4-BE49-F238E27FC236}">
                  <a16:creationId xmlns:a16="http://schemas.microsoft.com/office/drawing/2014/main" id="{55660564-1EC2-BF30-49D9-18B28E84F177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97" name="Straight Connector 1396">
              <a:extLst>
                <a:ext uri="{FF2B5EF4-FFF2-40B4-BE49-F238E27FC236}">
                  <a16:creationId xmlns:a16="http://schemas.microsoft.com/office/drawing/2014/main" id="{BB56E573-527A-E665-1645-7671BE17083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398" name="Group 800">
            <a:extLst>
              <a:ext uri="{FF2B5EF4-FFF2-40B4-BE49-F238E27FC236}">
                <a16:creationId xmlns:a16="http://schemas.microsoft.com/office/drawing/2014/main" id="{50B264EB-3E4C-E9BE-C942-0F17A90D7A73}"/>
              </a:ext>
            </a:extLst>
          </p:cNvPr>
          <p:cNvGrpSpPr>
            <a:grpSpLocks/>
          </p:cNvGrpSpPr>
          <p:nvPr/>
        </p:nvGrpSpPr>
        <p:grpSpPr bwMode="auto">
          <a:xfrm>
            <a:off x="5896478" y="4001608"/>
            <a:ext cx="1150938" cy="679450"/>
            <a:chOff x="2362200" y="2177780"/>
            <a:chExt cx="1066800" cy="489220"/>
          </a:xfrm>
        </p:grpSpPr>
        <p:sp>
          <p:nvSpPr>
            <p:cNvPr id="1399" name="Arc 1398">
              <a:extLst>
                <a:ext uri="{FF2B5EF4-FFF2-40B4-BE49-F238E27FC236}">
                  <a16:creationId xmlns:a16="http://schemas.microsoft.com/office/drawing/2014/main" id="{4A5D4CC1-5EB1-0B9A-02E4-6AA8C813270A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0" name="Arc 1399">
              <a:extLst>
                <a:ext uri="{FF2B5EF4-FFF2-40B4-BE49-F238E27FC236}">
                  <a16:creationId xmlns:a16="http://schemas.microsoft.com/office/drawing/2014/main" id="{572EB322-0B3E-D94D-AE03-3DCF22FCD81C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1" name="Diamond 1400">
              <a:extLst>
                <a:ext uri="{FF2B5EF4-FFF2-40B4-BE49-F238E27FC236}">
                  <a16:creationId xmlns:a16="http://schemas.microsoft.com/office/drawing/2014/main" id="{F7CF884E-B156-FC52-6C43-78EF2861FBB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2" name="Diamond 1401">
              <a:extLst>
                <a:ext uri="{FF2B5EF4-FFF2-40B4-BE49-F238E27FC236}">
                  <a16:creationId xmlns:a16="http://schemas.microsoft.com/office/drawing/2014/main" id="{5D180BCD-F610-401B-2368-3076CFF7EC0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3" name="Diamond 1402">
              <a:extLst>
                <a:ext uri="{FF2B5EF4-FFF2-40B4-BE49-F238E27FC236}">
                  <a16:creationId xmlns:a16="http://schemas.microsoft.com/office/drawing/2014/main" id="{E8DB90AA-9C82-CB50-13CC-8EF218C745C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4" name="Diamond 1403">
              <a:extLst>
                <a:ext uri="{FF2B5EF4-FFF2-40B4-BE49-F238E27FC236}">
                  <a16:creationId xmlns:a16="http://schemas.microsoft.com/office/drawing/2014/main" id="{2A249F3F-569F-0F69-DA27-C826212F2EB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5" name="Diamond 1404">
              <a:extLst>
                <a:ext uri="{FF2B5EF4-FFF2-40B4-BE49-F238E27FC236}">
                  <a16:creationId xmlns:a16="http://schemas.microsoft.com/office/drawing/2014/main" id="{C2A10C86-0C77-1AA3-F93F-9BB4EAEB8FC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6" name="Diamond 1405">
              <a:extLst>
                <a:ext uri="{FF2B5EF4-FFF2-40B4-BE49-F238E27FC236}">
                  <a16:creationId xmlns:a16="http://schemas.microsoft.com/office/drawing/2014/main" id="{61A0F29C-8E5F-06D0-B6CC-5D60F186345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7" name="Diamond 1406">
              <a:extLst>
                <a:ext uri="{FF2B5EF4-FFF2-40B4-BE49-F238E27FC236}">
                  <a16:creationId xmlns:a16="http://schemas.microsoft.com/office/drawing/2014/main" id="{A21BA660-304C-B9D9-2A55-6364FB62439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8" name="Diamond 1407">
              <a:extLst>
                <a:ext uri="{FF2B5EF4-FFF2-40B4-BE49-F238E27FC236}">
                  <a16:creationId xmlns:a16="http://schemas.microsoft.com/office/drawing/2014/main" id="{5694CFC5-12A0-39CA-1F0D-461C02D26CE6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9" name="Diamond 1408">
              <a:extLst>
                <a:ext uri="{FF2B5EF4-FFF2-40B4-BE49-F238E27FC236}">
                  <a16:creationId xmlns:a16="http://schemas.microsoft.com/office/drawing/2014/main" id="{38E46F39-730A-98D1-B39E-2B39ED71B4A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0" name="Diamond 1409">
              <a:extLst>
                <a:ext uri="{FF2B5EF4-FFF2-40B4-BE49-F238E27FC236}">
                  <a16:creationId xmlns:a16="http://schemas.microsoft.com/office/drawing/2014/main" id="{7088DD10-1510-541D-70BB-EE7D4C36385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1" name="Diamond 1410">
              <a:extLst>
                <a:ext uri="{FF2B5EF4-FFF2-40B4-BE49-F238E27FC236}">
                  <a16:creationId xmlns:a16="http://schemas.microsoft.com/office/drawing/2014/main" id="{5AC64A59-E742-F8BE-A82A-21AD78F311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2" name="Diamond 1411">
              <a:extLst>
                <a:ext uri="{FF2B5EF4-FFF2-40B4-BE49-F238E27FC236}">
                  <a16:creationId xmlns:a16="http://schemas.microsoft.com/office/drawing/2014/main" id="{0D529E17-677A-8778-3978-0BC105C9776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13" name="Straight Connector 1412">
              <a:extLst>
                <a:ext uri="{FF2B5EF4-FFF2-40B4-BE49-F238E27FC236}">
                  <a16:creationId xmlns:a16="http://schemas.microsoft.com/office/drawing/2014/main" id="{ECA39D81-2092-B218-7D65-7CF689A1DFD8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414" name="Arc 1413">
            <a:extLst>
              <a:ext uri="{FF2B5EF4-FFF2-40B4-BE49-F238E27FC236}">
                <a16:creationId xmlns:a16="http://schemas.microsoft.com/office/drawing/2014/main" id="{D40E248C-21D9-016D-9C3E-3DF79EC38BD3}"/>
              </a:ext>
            </a:extLst>
          </p:cNvPr>
          <p:cNvSpPr/>
          <p:nvPr/>
        </p:nvSpPr>
        <p:spPr bwMode="auto">
          <a:xfrm>
            <a:off x="7107742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5" name="Arc 1414">
            <a:extLst>
              <a:ext uri="{FF2B5EF4-FFF2-40B4-BE49-F238E27FC236}">
                <a16:creationId xmlns:a16="http://schemas.microsoft.com/office/drawing/2014/main" id="{3BAA9C36-017D-6A46-0C95-F1FA13C2AAF8}"/>
              </a:ext>
            </a:extLst>
          </p:cNvPr>
          <p:cNvSpPr/>
          <p:nvPr/>
        </p:nvSpPr>
        <p:spPr bwMode="auto">
          <a:xfrm flipH="1">
            <a:off x="7682416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6" name="Diamond 1415">
            <a:extLst>
              <a:ext uri="{FF2B5EF4-FFF2-40B4-BE49-F238E27FC236}">
                <a16:creationId xmlns:a16="http://schemas.microsoft.com/office/drawing/2014/main" id="{0991F6D6-C282-7C93-780F-29E059331AA1}"/>
              </a:ext>
            </a:extLst>
          </p:cNvPr>
          <p:cNvSpPr/>
          <p:nvPr/>
        </p:nvSpPr>
        <p:spPr bwMode="auto">
          <a:xfrm rot="20442725">
            <a:off x="7955467" y="4085746"/>
            <a:ext cx="274637" cy="8255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7" name="Diamond 1416">
            <a:extLst>
              <a:ext uri="{FF2B5EF4-FFF2-40B4-BE49-F238E27FC236}">
                <a16:creationId xmlns:a16="http://schemas.microsoft.com/office/drawing/2014/main" id="{F24F6DD0-0FB9-2385-1C66-3E610CEA2CFF}"/>
              </a:ext>
            </a:extLst>
          </p:cNvPr>
          <p:cNvSpPr/>
          <p:nvPr/>
        </p:nvSpPr>
        <p:spPr bwMode="auto">
          <a:xfrm rot="1131927">
            <a:off x="7917366" y="4001608"/>
            <a:ext cx="93662" cy="190500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8" name="Diamond 1417">
            <a:extLst>
              <a:ext uri="{FF2B5EF4-FFF2-40B4-BE49-F238E27FC236}">
                <a16:creationId xmlns:a16="http://schemas.microsoft.com/office/drawing/2014/main" id="{026FF23D-5031-5FBE-4572-23400610432B}"/>
              </a:ext>
            </a:extLst>
          </p:cNvPr>
          <p:cNvSpPr/>
          <p:nvPr/>
        </p:nvSpPr>
        <p:spPr bwMode="auto">
          <a:xfrm rot="17331927">
            <a:off x="7988804" y="4117496"/>
            <a:ext cx="90487" cy="1920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19" name="Diamond 1418">
            <a:extLst>
              <a:ext uri="{FF2B5EF4-FFF2-40B4-BE49-F238E27FC236}">
                <a16:creationId xmlns:a16="http://schemas.microsoft.com/office/drawing/2014/main" id="{49201998-8EEF-6F80-2E14-C99CED8634F8}"/>
              </a:ext>
            </a:extLst>
          </p:cNvPr>
          <p:cNvSpPr/>
          <p:nvPr/>
        </p:nvSpPr>
        <p:spPr bwMode="auto">
          <a:xfrm>
            <a:off x="7818942" y="4031772"/>
            <a:ext cx="84137" cy="1619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0" name="Diamond 1419">
            <a:extLst>
              <a:ext uri="{FF2B5EF4-FFF2-40B4-BE49-F238E27FC236}">
                <a16:creationId xmlns:a16="http://schemas.microsoft.com/office/drawing/2014/main" id="{ACD45F8C-D64C-3146-B96B-6D9B0DA5ACDA}"/>
              </a:ext>
            </a:extLst>
          </p:cNvPr>
          <p:cNvSpPr/>
          <p:nvPr/>
        </p:nvSpPr>
        <p:spPr bwMode="auto">
          <a:xfrm rot="20420771">
            <a:off x="7847516" y="4176233"/>
            <a:ext cx="82550" cy="1730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1" name="Diamond 1420">
            <a:extLst>
              <a:ext uri="{FF2B5EF4-FFF2-40B4-BE49-F238E27FC236}">
                <a16:creationId xmlns:a16="http://schemas.microsoft.com/office/drawing/2014/main" id="{A02768CC-87FC-999A-E79A-F99E0B2D29E1}"/>
              </a:ext>
            </a:extLst>
          </p:cNvPr>
          <p:cNvSpPr/>
          <p:nvPr/>
        </p:nvSpPr>
        <p:spPr bwMode="auto">
          <a:xfrm>
            <a:off x="7763379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2" name="Diamond 1421">
            <a:extLst>
              <a:ext uri="{FF2B5EF4-FFF2-40B4-BE49-F238E27FC236}">
                <a16:creationId xmlns:a16="http://schemas.microsoft.com/office/drawing/2014/main" id="{6FB40A03-9FF9-9858-C344-739C18CF06C2}"/>
              </a:ext>
            </a:extLst>
          </p:cNvPr>
          <p:cNvSpPr/>
          <p:nvPr/>
        </p:nvSpPr>
        <p:spPr bwMode="auto">
          <a:xfrm>
            <a:off x="7763379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3" name="Diamond 1422">
            <a:extLst>
              <a:ext uri="{FF2B5EF4-FFF2-40B4-BE49-F238E27FC236}">
                <a16:creationId xmlns:a16="http://schemas.microsoft.com/office/drawing/2014/main" id="{68274C6E-E226-540F-48F1-25DB7EA02F19}"/>
              </a:ext>
            </a:extLst>
          </p:cNvPr>
          <p:cNvSpPr/>
          <p:nvPr/>
        </p:nvSpPr>
        <p:spPr bwMode="auto">
          <a:xfrm>
            <a:off x="7134728" y="4220684"/>
            <a:ext cx="273050" cy="136525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4" name="Diamond 1423">
            <a:extLst>
              <a:ext uri="{FF2B5EF4-FFF2-40B4-BE49-F238E27FC236}">
                <a16:creationId xmlns:a16="http://schemas.microsoft.com/office/drawing/2014/main" id="{6F5CEC75-602D-2DE9-9E00-736AF32091D0}"/>
              </a:ext>
            </a:extLst>
          </p:cNvPr>
          <p:cNvSpPr/>
          <p:nvPr/>
        </p:nvSpPr>
        <p:spPr bwMode="auto">
          <a:xfrm rot="1313557">
            <a:off x="7337928" y="4260372"/>
            <a:ext cx="109538" cy="22383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5" name="Diamond 1424">
            <a:extLst>
              <a:ext uri="{FF2B5EF4-FFF2-40B4-BE49-F238E27FC236}">
                <a16:creationId xmlns:a16="http://schemas.microsoft.com/office/drawing/2014/main" id="{1801D6A1-3458-A093-2899-260F2A78C5A6}"/>
              </a:ext>
            </a:extLst>
          </p:cNvPr>
          <p:cNvSpPr/>
          <p:nvPr/>
        </p:nvSpPr>
        <p:spPr bwMode="auto">
          <a:xfrm rot="21112835">
            <a:off x="7480804" y="4093683"/>
            <a:ext cx="136525" cy="24288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6" name="Diamond 1425">
            <a:extLst>
              <a:ext uri="{FF2B5EF4-FFF2-40B4-BE49-F238E27FC236}">
                <a16:creationId xmlns:a16="http://schemas.microsoft.com/office/drawing/2014/main" id="{7A248687-3386-92BA-0BE0-EC3E79BC2404}"/>
              </a:ext>
            </a:extLst>
          </p:cNvPr>
          <p:cNvSpPr/>
          <p:nvPr/>
        </p:nvSpPr>
        <p:spPr bwMode="auto">
          <a:xfrm rot="2404406">
            <a:off x="7417304" y="4317522"/>
            <a:ext cx="136525" cy="242887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27" name="Diamond 1426">
            <a:extLst>
              <a:ext uri="{FF2B5EF4-FFF2-40B4-BE49-F238E27FC236}">
                <a16:creationId xmlns:a16="http://schemas.microsoft.com/office/drawing/2014/main" id="{63CD7424-A550-3D06-2200-99C788B07736}"/>
              </a:ext>
            </a:extLst>
          </p:cNvPr>
          <p:cNvSpPr/>
          <p:nvPr/>
        </p:nvSpPr>
        <p:spPr bwMode="auto">
          <a:xfrm rot="20196487">
            <a:off x="7339517" y="4071458"/>
            <a:ext cx="111125" cy="223838"/>
          </a:xfrm>
          <a:prstGeom prst="diamond">
            <a:avLst/>
          </a:prstGeom>
          <a:solidFill>
            <a:srgbClr val="AAE2CA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428" name="Straight Connector 1427">
            <a:extLst>
              <a:ext uri="{FF2B5EF4-FFF2-40B4-BE49-F238E27FC236}">
                <a16:creationId xmlns:a16="http://schemas.microsoft.com/office/drawing/2014/main" id="{30AEED1F-5B09-768B-490F-E5ECBF8DAEAA}"/>
              </a:ext>
            </a:extLst>
          </p:cNvPr>
          <p:cNvCxnSpPr/>
          <p:nvPr/>
        </p:nvCxnSpPr>
        <p:spPr bwMode="auto">
          <a:xfrm>
            <a:off x="7682416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1429" name="Group 832">
            <a:extLst>
              <a:ext uri="{FF2B5EF4-FFF2-40B4-BE49-F238E27FC236}">
                <a16:creationId xmlns:a16="http://schemas.microsoft.com/office/drawing/2014/main" id="{0C48CD7D-9FD2-3974-6565-C72004CC4616}"/>
              </a:ext>
            </a:extLst>
          </p:cNvPr>
          <p:cNvGrpSpPr>
            <a:grpSpLocks/>
          </p:cNvGrpSpPr>
          <p:nvPr/>
        </p:nvGrpSpPr>
        <p:grpSpPr bwMode="auto">
          <a:xfrm>
            <a:off x="8319003" y="4001608"/>
            <a:ext cx="1150938" cy="679450"/>
            <a:chOff x="2362200" y="2177780"/>
            <a:chExt cx="1066800" cy="489220"/>
          </a:xfrm>
        </p:grpSpPr>
        <p:sp>
          <p:nvSpPr>
            <p:cNvPr id="1430" name="Arc 1429">
              <a:extLst>
                <a:ext uri="{FF2B5EF4-FFF2-40B4-BE49-F238E27FC236}">
                  <a16:creationId xmlns:a16="http://schemas.microsoft.com/office/drawing/2014/main" id="{463AFA3E-6A99-982D-CC70-1FDA929E193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1" name="Arc 1430">
              <a:extLst>
                <a:ext uri="{FF2B5EF4-FFF2-40B4-BE49-F238E27FC236}">
                  <a16:creationId xmlns:a16="http://schemas.microsoft.com/office/drawing/2014/main" id="{3E2C1525-585D-F57B-C99A-9EA9414D63D8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2" name="Diamond 1431">
              <a:extLst>
                <a:ext uri="{FF2B5EF4-FFF2-40B4-BE49-F238E27FC236}">
                  <a16:creationId xmlns:a16="http://schemas.microsoft.com/office/drawing/2014/main" id="{3EF608DF-CA1A-782B-1C52-0F35E6E35C0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3" name="Diamond 1432">
              <a:extLst>
                <a:ext uri="{FF2B5EF4-FFF2-40B4-BE49-F238E27FC236}">
                  <a16:creationId xmlns:a16="http://schemas.microsoft.com/office/drawing/2014/main" id="{5B0BB9FA-9059-AD57-64E1-826449C862E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4" name="Diamond 1433">
              <a:extLst>
                <a:ext uri="{FF2B5EF4-FFF2-40B4-BE49-F238E27FC236}">
                  <a16:creationId xmlns:a16="http://schemas.microsoft.com/office/drawing/2014/main" id="{B67A51F0-F8B7-5F2F-6EC1-1460D7AA45AE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5" name="Diamond 1434">
              <a:extLst>
                <a:ext uri="{FF2B5EF4-FFF2-40B4-BE49-F238E27FC236}">
                  <a16:creationId xmlns:a16="http://schemas.microsoft.com/office/drawing/2014/main" id="{2322E682-0ADA-66EC-9054-3F8F84C05C0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6" name="Diamond 1435">
              <a:extLst>
                <a:ext uri="{FF2B5EF4-FFF2-40B4-BE49-F238E27FC236}">
                  <a16:creationId xmlns:a16="http://schemas.microsoft.com/office/drawing/2014/main" id="{2CA5A299-DBB0-FDB2-5DFA-C8884688D2AB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7" name="Diamond 1436">
              <a:extLst>
                <a:ext uri="{FF2B5EF4-FFF2-40B4-BE49-F238E27FC236}">
                  <a16:creationId xmlns:a16="http://schemas.microsoft.com/office/drawing/2014/main" id="{8A14EAE5-AAA7-28C4-0687-77A14D8A2654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8" name="Diamond 1437">
              <a:extLst>
                <a:ext uri="{FF2B5EF4-FFF2-40B4-BE49-F238E27FC236}">
                  <a16:creationId xmlns:a16="http://schemas.microsoft.com/office/drawing/2014/main" id="{42A3A528-E7F8-579F-71E3-F27A4A9B02D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9" name="Diamond 1438">
              <a:extLst>
                <a:ext uri="{FF2B5EF4-FFF2-40B4-BE49-F238E27FC236}">
                  <a16:creationId xmlns:a16="http://schemas.microsoft.com/office/drawing/2014/main" id="{8DE9F283-C1DC-5F83-7EFC-A70E0762486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0" name="Diamond 1439">
              <a:extLst>
                <a:ext uri="{FF2B5EF4-FFF2-40B4-BE49-F238E27FC236}">
                  <a16:creationId xmlns:a16="http://schemas.microsoft.com/office/drawing/2014/main" id="{239FB4B0-AE2D-75BD-821E-9B9DD8ECCA3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1" name="Diamond 1440">
              <a:extLst>
                <a:ext uri="{FF2B5EF4-FFF2-40B4-BE49-F238E27FC236}">
                  <a16:creationId xmlns:a16="http://schemas.microsoft.com/office/drawing/2014/main" id="{ED4795DB-2016-C5A0-473A-21D16B8FD5B7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2" name="Diamond 1441">
              <a:extLst>
                <a:ext uri="{FF2B5EF4-FFF2-40B4-BE49-F238E27FC236}">
                  <a16:creationId xmlns:a16="http://schemas.microsoft.com/office/drawing/2014/main" id="{96CD4339-3A62-1EDF-8450-2C4BD14A2B2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3" name="Diamond 1442">
              <a:extLst>
                <a:ext uri="{FF2B5EF4-FFF2-40B4-BE49-F238E27FC236}">
                  <a16:creationId xmlns:a16="http://schemas.microsoft.com/office/drawing/2014/main" id="{8AF2CBD0-6EA8-BF09-977F-CE0B8878730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2ACDD39D-EBEE-A1A8-B2D6-6DD57D34655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45" name="Group 848">
            <a:extLst>
              <a:ext uri="{FF2B5EF4-FFF2-40B4-BE49-F238E27FC236}">
                <a16:creationId xmlns:a16="http://schemas.microsoft.com/office/drawing/2014/main" id="{E7B48324-B218-7A78-5AC4-0AA45683F9BA}"/>
              </a:ext>
            </a:extLst>
          </p:cNvPr>
          <p:cNvGrpSpPr>
            <a:grpSpLocks/>
          </p:cNvGrpSpPr>
          <p:nvPr/>
        </p:nvGrpSpPr>
        <p:grpSpPr bwMode="auto">
          <a:xfrm>
            <a:off x="6017128" y="4681058"/>
            <a:ext cx="1150938" cy="679450"/>
            <a:chOff x="2362200" y="2177780"/>
            <a:chExt cx="1066800" cy="489220"/>
          </a:xfrm>
        </p:grpSpPr>
        <p:sp>
          <p:nvSpPr>
            <p:cNvPr id="1446" name="Arc 1445">
              <a:extLst>
                <a:ext uri="{FF2B5EF4-FFF2-40B4-BE49-F238E27FC236}">
                  <a16:creationId xmlns:a16="http://schemas.microsoft.com/office/drawing/2014/main" id="{BC2E675A-6D00-2CBB-54C7-8097C74C6D5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7" name="Arc 1446">
              <a:extLst>
                <a:ext uri="{FF2B5EF4-FFF2-40B4-BE49-F238E27FC236}">
                  <a16:creationId xmlns:a16="http://schemas.microsoft.com/office/drawing/2014/main" id="{A70D51C7-64ED-552A-150E-85D491A8DF9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8" name="Diamond 1447">
              <a:extLst>
                <a:ext uri="{FF2B5EF4-FFF2-40B4-BE49-F238E27FC236}">
                  <a16:creationId xmlns:a16="http://schemas.microsoft.com/office/drawing/2014/main" id="{82412D3E-45A3-1FF2-D0DC-E726C4AF9781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9" name="Diamond 1448">
              <a:extLst>
                <a:ext uri="{FF2B5EF4-FFF2-40B4-BE49-F238E27FC236}">
                  <a16:creationId xmlns:a16="http://schemas.microsoft.com/office/drawing/2014/main" id="{EC8F7FD7-8D37-AA88-238B-4DACD022F01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0" name="Diamond 1449">
              <a:extLst>
                <a:ext uri="{FF2B5EF4-FFF2-40B4-BE49-F238E27FC236}">
                  <a16:creationId xmlns:a16="http://schemas.microsoft.com/office/drawing/2014/main" id="{A24EAAE4-29E9-F0B9-C332-493B571F251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1" name="Diamond 1450">
              <a:extLst>
                <a:ext uri="{FF2B5EF4-FFF2-40B4-BE49-F238E27FC236}">
                  <a16:creationId xmlns:a16="http://schemas.microsoft.com/office/drawing/2014/main" id="{ED68D3B1-014E-DB0B-420C-08ECDAC8E08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2" name="Diamond 1451">
              <a:extLst>
                <a:ext uri="{FF2B5EF4-FFF2-40B4-BE49-F238E27FC236}">
                  <a16:creationId xmlns:a16="http://schemas.microsoft.com/office/drawing/2014/main" id="{8B6DDB8D-E346-04DD-709D-78658A2FA138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3" name="Diamond 1452">
              <a:extLst>
                <a:ext uri="{FF2B5EF4-FFF2-40B4-BE49-F238E27FC236}">
                  <a16:creationId xmlns:a16="http://schemas.microsoft.com/office/drawing/2014/main" id="{85B47D35-07CA-3AEC-7202-30754626DBC3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4" name="Diamond 1453">
              <a:extLst>
                <a:ext uri="{FF2B5EF4-FFF2-40B4-BE49-F238E27FC236}">
                  <a16:creationId xmlns:a16="http://schemas.microsoft.com/office/drawing/2014/main" id="{6395A511-D3E5-A950-9CF2-90F68EEA97C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5" name="Diamond 1454">
              <a:extLst>
                <a:ext uri="{FF2B5EF4-FFF2-40B4-BE49-F238E27FC236}">
                  <a16:creationId xmlns:a16="http://schemas.microsoft.com/office/drawing/2014/main" id="{F1809BEF-19D1-F574-E504-A9917FB108BA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6" name="Diamond 1455">
              <a:extLst>
                <a:ext uri="{FF2B5EF4-FFF2-40B4-BE49-F238E27FC236}">
                  <a16:creationId xmlns:a16="http://schemas.microsoft.com/office/drawing/2014/main" id="{E02E9CA1-7F7C-A9BB-2786-069F1E598B6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7" name="Diamond 1456">
              <a:extLst>
                <a:ext uri="{FF2B5EF4-FFF2-40B4-BE49-F238E27FC236}">
                  <a16:creationId xmlns:a16="http://schemas.microsoft.com/office/drawing/2014/main" id="{392DAEB7-4058-DD4D-BEE7-3F7B537035A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8" name="Diamond 1457">
              <a:extLst>
                <a:ext uri="{FF2B5EF4-FFF2-40B4-BE49-F238E27FC236}">
                  <a16:creationId xmlns:a16="http://schemas.microsoft.com/office/drawing/2014/main" id="{DB6DD1B6-323D-A30F-0974-0FBAB98B8432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9" name="Diamond 1458">
              <a:extLst>
                <a:ext uri="{FF2B5EF4-FFF2-40B4-BE49-F238E27FC236}">
                  <a16:creationId xmlns:a16="http://schemas.microsoft.com/office/drawing/2014/main" id="{5FD16FB2-265F-A462-21D6-4024C7DE3D94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60" name="Straight Connector 1459">
              <a:extLst>
                <a:ext uri="{FF2B5EF4-FFF2-40B4-BE49-F238E27FC236}">
                  <a16:creationId xmlns:a16="http://schemas.microsoft.com/office/drawing/2014/main" id="{AAA2D0D6-785A-F205-9921-4D812671A61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61" name="Group 864">
            <a:extLst>
              <a:ext uri="{FF2B5EF4-FFF2-40B4-BE49-F238E27FC236}">
                <a16:creationId xmlns:a16="http://schemas.microsoft.com/office/drawing/2014/main" id="{659352B5-00EC-E292-4AB9-F430C4FEDA6F}"/>
              </a:ext>
            </a:extLst>
          </p:cNvPr>
          <p:cNvGrpSpPr>
            <a:grpSpLocks/>
          </p:cNvGrpSpPr>
          <p:nvPr/>
        </p:nvGrpSpPr>
        <p:grpSpPr bwMode="auto">
          <a:xfrm>
            <a:off x="7228392" y="4681058"/>
            <a:ext cx="1150937" cy="679450"/>
            <a:chOff x="2362200" y="2177780"/>
            <a:chExt cx="1066800" cy="489220"/>
          </a:xfrm>
        </p:grpSpPr>
        <p:sp>
          <p:nvSpPr>
            <p:cNvPr id="1462" name="Arc 1461">
              <a:extLst>
                <a:ext uri="{FF2B5EF4-FFF2-40B4-BE49-F238E27FC236}">
                  <a16:creationId xmlns:a16="http://schemas.microsoft.com/office/drawing/2014/main" id="{5B1673D0-F8DB-7F20-2390-B77D98A7123F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3" name="Arc 1462">
              <a:extLst>
                <a:ext uri="{FF2B5EF4-FFF2-40B4-BE49-F238E27FC236}">
                  <a16:creationId xmlns:a16="http://schemas.microsoft.com/office/drawing/2014/main" id="{72B64F75-644D-1EA7-407F-5FEF2C619A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4" name="Diamond 1463">
              <a:extLst>
                <a:ext uri="{FF2B5EF4-FFF2-40B4-BE49-F238E27FC236}">
                  <a16:creationId xmlns:a16="http://schemas.microsoft.com/office/drawing/2014/main" id="{FB7EFEEB-C3B6-755E-0136-3465C2CA8A7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5" name="Diamond 1464">
              <a:extLst>
                <a:ext uri="{FF2B5EF4-FFF2-40B4-BE49-F238E27FC236}">
                  <a16:creationId xmlns:a16="http://schemas.microsoft.com/office/drawing/2014/main" id="{6422C26B-B153-12EC-33A2-041AC2E0CA58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6" name="Diamond 1465">
              <a:extLst>
                <a:ext uri="{FF2B5EF4-FFF2-40B4-BE49-F238E27FC236}">
                  <a16:creationId xmlns:a16="http://schemas.microsoft.com/office/drawing/2014/main" id="{7B8C5719-7C63-064B-12F2-EBABD06C15D6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7" name="Diamond 1466">
              <a:extLst>
                <a:ext uri="{FF2B5EF4-FFF2-40B4-BE49-F238E27FC236}">
                  <a16:creationId xmlns:a16="http://schemas.microsoft.com/office/drawing/2014/main" id="{D7C45D78-1FDA-B8CA-B851-B7B859E32FD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8" name="Diamond 1467">
              <a:extLst>
                <a:ext uri="{FF2B5EF4-FFF2-40B4-BE49-F238E27FC236}">
                  <a16:creationId xmlns:a16="http://schemas.microsoft.com/office/drawing/2014/main" id="{34C1D684-384E-2C20-614F-C866BEDE099D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9" name="Diamond 1468">
              <a:extLst>
                <a:ext uri="{FF2B5EF4-FFF2-40B4-BE49-F238E27FC236}">
                  <a16:creationId xmlns:a16="http://schemas.microsoft.com/office/drawing/2014/main" id="{383984FF-CAC7-61FE-6A95-550A9C463769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0" name="Diamond 1469">
              <a:extLst>
                <a:ext uri="{FF2B5EF4-FFF2-40B4-BE49-F238E27FC236}">
                  <a16:creationId xmlns:a16="http://schemas.microsoft.com/office/drawing/2014/main" id="{1FB942BD-8A63-B312-E1EC-2BCB634E45C3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1" name="Diamond 1470">
              <a:extLst>
                <a:ext uri="{FF2B5EF4-FFF2-40B4-BE49-F238E27FC236}">
                  <a16:creationId xmlns:a16="http://schemas.microsoft.com/office/drawing/2014/main" id="{EFCBF838-A606-730C-18D2-78C9F3994D86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2" name="Diamond 1471">
              <a:extLst>
                <a:ext uri="{FF2B5EF4-FFF2-40B4-BE49-F238E27FC236}">
                  <a16:creationId xmlns:a16="http://schemas.microsoft.com/office/drawing/2014/main" id="{C1F4E2AE-77A4-CF15-527A-4DEC70AE0657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3" name="Diamond 1472">
              <a:extLst>
                <a:ext uri="{FF2B5EF4-FFF2-40B4-BE49-F238E27FC236}">
                  <a16:creationId xmlns:a16="http://schemas.microsoft.com/office/drawing/2014/main" id="{124B1DEE-AD55-589C-0BBE-C30DB412CAEE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4" name="Diamond 1473">
              <a:extLst>
                <a:ext uri="{FF2B5EF4-FFF2-40B4-BE49-F238E27FC236}">
                  <a16:creationId xmlns:a16="http://schemas.microsoft.com/office/drawing/2014/main" id="{DC80C815-F59C-8DC7-BE04-728E0AEA020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5" name="Diamond 1474">
              <a:extLst>
                <a:ext uri="{FF2B5EF4-FFF2-40B4-BE49-F238E27FC236}">
                  <a16:creationId xmlns:a16="http://schemas.microsoft.com/office/drawing/2014/main" id="{73DD044A-D4B5-715E-A968-B5498A0A5CBF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6" name="Straight Connector 1475">
              <a:extLst>
                <a:ext uri="{FF2B5EF4-FFF2-40B4-BE49-F238E27FC236}">
                  <a16:creationId xmlns:a16="http://schemas.microsoft.com/office/drawing/2014/main" id="{5FBAF636-7245-C0D0-1FA3-FCD1CB42F023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77" name="Group 880">
            <a:extLst>
              <a:ext uri="{FF2B5EF4-FFF2-40B4-BE49-F238E27FC236}">
                <a16:creationId xmlns:a16="http://schemas.microsoft.com/office/drawing/2014/main" id="{DBE24533-E331-428B-D7A6-2B8CAF76FA79}"/>
              </a:ext>
            </a:extLst>
          </p:cNvPr>
          <p:cNvGrpSpPr>
            <a:grpSpLocks/>
          </p:cNvGrpSpPr>
          <p:nvPr/>
        </p:nvGrpSpPr>
        <p:grpSpPr bwMode="auto">
          <a:xfrm>
            <a:off x="8439653" y="4681058"/>
            <a:ext cx="1150938" cy="679450"/>
            <a:chOff x="2362200" y="2177780"/>
            <a:chExt cx="1066800" cy="489220"/>
          </a:xfrm>
        </p:grpSpPr>
        <p:sp>
          <p:nvSpPr>
            <p:cNvPr id="1478" name="Arc 1477">
              <a:extLst>
                <a:ext uri="{FF2B5EF4-FFF2-40B4-BE49-F238E27FC236}">
                  <a16:creationId xmlns:a16="http://schemas.microsoft.com/office/drawing/2014/main" id="{BE71B1DF-BA81-8987-62E7-7A42AFD1420D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79" name="Arc 1478">
              <a:extLst>
                <a:ext uri="{FF2B5EF4-FFF2-40B4-BE49-F238E27FC236}">
                  <a16:creationId xmlns:a16="http://schemas.microsoft.com/office/drawing/2014/main" id="{3B3D07CD-3DE7-DA35-8DEA-8005D1FABE99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0" name="Diamond 1479">
              <a:extLst>
                <a:ext uri="{FF2B5EF4-FFF2-40B4-BE49-F238E27FC236}">
                  <a16:creationId xmlns:a16="http://schemas.microsoft.com/office/drawing/2014/main" id="{D06B8DF3-20E6-7D56-AE6A-690730EFAD96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1" name="Diamond 1480">
              <a:extLst>
                <a:ext uri="{FF2B5EF4-FFF2-40B4-BE49-F238E27FC236}">
                  <a16:creationId xmlns:a16="http://schemas.microsoft.com/office/drawing/2014/main" id="{417F6FF7-FA9F-45D6-2E6A-48E2E099E1EC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2" name="Diamond 1481">
              <a:extLst>
                <a:ext uri="{FF2B5EF4-FFF2-40B4-BE49-F238E27FC236}">
                  <a16:creationId xmlns:a16="http://schemas.microsoft.com/office/drawing/2014/main" id="{0F18FEC2-71A9-DA54-6DD9-5AE16EE0EC0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3" name="Diamond 1482">
              <a:extLst>
                <a:ext uri="{FF2B5EF4-FFF2-40B4-BE49-F238E27FC236}">
                  <a16:creationId xmlns:a16="http://schemas.microsoft.com/office/drawing/2014/main" id="{55714700-F5E8-9419-9B50-65497A1B769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4" name="Diamond 1483">
              <a:extLst>
                <a:ext uri="{FF2B5EF4-FFF2-40B4-BE49-F238E27FC236}">
                  <a16:creationId xmlns:a16="http://schemas.microsoft.com/office/drawing/2014/main" id="{67854C9C-4443-C737-FC5C-8428F9EE1D4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5" name="Diamond 1484">
              <a:extLst>
                <a:ext uri="{FF2B5EF4-FFF2-40B4-BE49-F238E27FC236}">
                  <a16:creationId xmlns:a16="http://schemas.microsoft.com/office/drawing/2014/main" id="{B1DE4DC6-D63B-1625-4CE5-BBC5EBF94C4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6" name="Diamond 1485">
              <a:extLst>
                <a:ext uri="{FF2B5EF4-FFF2-40B4-BE49-F238E27FC236}">
                  <a16:creationId xmlns:a16="http://schemas.microsoft.com/office/drawing/2014/main" id="{29403CF5-8F00-B7F4-9A4F-8F3E3908D115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7" name="Diamond 1486">
              <a:extLst>
                <a:ext uri="{FF2B5EF4-FFF2-40B4-BE49-F238E27FC236}">
                  <a16:creationId xmlns:a16="http://schemas.microsoft.com/office/drawing/2014/main" id="{FEA9686B-0213-B2C7-5E16-C5F71FC2E19E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8" name="Diamond 1487">
              <a:extLst>
                <a:ext uri="{FF2B5EF4-FFF2-40B4-BE49-F238E27FC236}">
                  <a16:creationId xmlns:a16="http://schemas.microsoft.com/office/drawing/2014/main" id="{22034E34-E161-EF41-453E-6CC29C3DFF9C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89" name="Diamond 1488">
              <a:extLst>
                <a:ext uri="{FF2B5EF4-FFF2-40B4-BE49-F238E27FC236}">
                  <a16:creationId xmlns:a16="http://schemas.microsoft.com/office/drawing/2014/main" id="{452EB633-90E9-0F01-C8DE-50C0E9EB7D30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0" name="Diamond 1489">
              <a:extLst>
                <a:ext uri="{FF2B5EF4-FFF2-40B4-BE49-F238E27FC236}">
                  <a16:creationId xmlns:a16="http://schemas.microsoft.com/office/drawing/2014/main" id="{AEFF3301-9CB5-D487-D067-E0301EC3F1F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1" name="Diamond 1490">
              <a:extLst>
                <a:ext uri="{FF2B5EF4-FFF2-40B4-BE49-F238E27FC236}">
                  <a16:creationId xmlns:a16="http://schemas.microsoft.com/office/drawing/2014/main" id="{0E1DF480-9275-0C79-461E-DCE69A0C4AB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92" name="Straight Connector 1491">
              <a:extLst>
                <a:ext uri="{FF2B5EF4-FFF2-40B4-BE49-F238E27FC236}">
                  <a16:creationId xmlns:a16="http://schemas.microsoft.com/office/drawing/2014/main" id="{CF2ABAC7-895A-D10F-B123-B092BB6E2B09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493" name="Group 225">
            <a:extLst>
              <a:ext uri="{FF2B5EF4-FFF2-40B4-BE49-F238E27FC236}">
                <a16:creationId xmlns:a16="http://schemas.microsoft.com/office/drawing/2014/main" id="{5B40E125-FE6B-594E-84CC-BBF3810FBF27}"/>
              </a:ext>
            </a:extLst>
          </p:cNvPr>
          <p:cNvGrpSpPr>
            <a:grpSpLocks/>
          </p:cNvGrpSpPr>
          <p:nvPr/>
        </p:nvGrpSpPr>
        <p:grpSpPr bwMode="auto">
          <a:xfrm>
            <a:off x="4896670" y="1588322"/>
            <a:ext cx="1284288" cy="882650"/>
            <a:chOff x="4833589" y="4190956"/>
            <a:chExt cx="3370261" cy="1752600"/>
          </a:xfrm>
        </p:grpSpPr>
        <p:grpSp>
          <p:nvGrpSpPr>
            <p:cNvPr id="1494" name="Group 937">
              <a:extLst>
                <a:ext uri="{FF2B5EF4-FFF2-40B4-BE49-F238E27FC236}">
                  <a16:creationId xmlns:a16="http://schemas.microsoft.com/office/drawing/2014/main" id="{218AF8EA-0BFD-6667-D402-A0400F454A0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1509" name="Straight Connector 1508">
                <a:extLst>
                  <a:ext uri="{FF2B5EF4-FFF2-40B4-BE49-F238E27FC236}">
                    <a16:creationId xmlns:a16="http://schemas.microsoft.com/office/drawing/2014/main" id="{4F397BCB-D8A0-9845-654C-49FDBC1EDECE}"/>
                  </a:ext>
                </a:extLst>
              </p:cNvPr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0" name="Straight Connector 1509">
                <a:extLst>
                  <a:ext uri="{FF2B5EF4-FFF2-40B4-BE49-F238E27FC236}">
                    <a16:creationId xmlns:a16="http://schemas.microsoft.com/office/drawing/2014/main" id="{342D6C3C-7EC2-1BEA-DFA4-FD8AB4549348}"/>
                  </a:ext>
                </a:extLst>
              </p:cNvPr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495" name="Diamond 1494">
              <a:extLst>
                <a:ext uri="{FF2B5EF4-FFF2-40B4-BE49-F238E27FC236}">
                  <a16:creationId xmlns:a16="http://schemas.microsoft.com/office/drawing/2014/main" id="{3872999B-2B9B-0265-4277-4F7A08A549B0}"/>
                </a:ext>
              </a:extLst>
            </p:cNvPr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A6E69876-DFE2-737A-9048-78E1D4A40C1D}"/>
                </a:ext>
              </a:extLst>
            </p:cNvPr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97" name="Straight Connector 1496">
              <a:extLst>
                <a:ext uri="{FF2B5EF4-FFF2-40B4-BE49-F238E27FC236}">
                  <a16:creationId xmlns:a16="http://schemas.microsoft.com/office/drawing/2014/main" id="{2B9E038D-3442-F198-C950-674B98BF7EBD}"/>
                </a:ext>
              </a:extLst>
            </p:cNvPr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1498" name="Straight Connector 1497">
              <a:extLst>
                <a:ext uri="{FF2B5EF4-FFF2-40B4-BE49-F238E27FC236}">
                  <a16:creationId xmlns:a16="http://schemas.microsoft.com/office/drawing/2014/main" id="{3AF23011-0AF0-E8B8-4D29-F3F54BA073C9}"/>
                </a:ext>
              </a:extLst>
            </p:cNvPr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2D84491F-CA95-A5A6-3AA8-6984EB3AC5AE}"/>
                </a:ext>
              </a:extLst>
            </p:cNvPr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45945F08-2B3D-E8C3-7324-C6C2BA932737}"/>
                </a:ext>
              </a:extLst>
            </p:cNvPr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1" name="Oval 1500">
              <a:extLst>
                <a:ext uri="{FF2B5EF4-FFF2-40B4-BE49-F238E27FC236}">
                  <a16:creationId xmlns:a16="http://schemas.microsoft.com/office/drawing/2014/main" id="{BBCA6A0A-03A4-32C0-0933-CBDD6907AE97}"/>
                </a:ext>
              </a:extLst>
            </p:cNvPr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35C041E3-2465-4534-363D-79D5E9B82D42}"/>
                </a:ext>
              </a:extLst>
            </p:cNvPr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3" name="Freeform 205">
              <a:extLst>
                <a:ext uri="{FF2B5EF4-FFF2-40B4-BE49-F238E27FC236}">
                  <a16:creationId xmlns:a16="http://schemas.microsoft.com/office/drawing/2014/main" id="{8BEEA91D-C138-53FD-772C-A70BC34CDEFB}"/>
                </a:ext>
              </a:extLst>
            </p:cNvPr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4" name="Freeform 206">
              <a:extLst>
                <a:ext uri="{FF2B5EF4-FFF2-40B4-BE49-F238E27FC236}">
                  <a16:creationId xmlns:a16="http://schemas.microsoft.com/office/drawing/2014/main" id="{90177055-7843-DA81-9415-6AF5932A06E9}"/>
                </a:ext>
              </a:extLst>
            </p:cNvPr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5" name="Freeform 207">
              <a:extLst>
                <a:ext uri="{FF2B5EF4-FFF2-40B4-BE49-F238E27FC236}">
                  <a16:creationId xmlns:a16="http://schemas.microsoft.com/office/drawing/2014/main" id="{957A8F98-AB01-F030-D2A6-B01B83A23E75}"/>
                </a:ext>
              </a:extLst>
            </p:cNvPr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6" name="Freeform 208">
              <a:extLst>
                <a:ext uri="{FF2B5EF4-FFF2-40B4-BE49-F238E27FC236}">
                  <a16:creationId xmlns:a16="http://schemas.microsoft.com/office/drawing/2014/main" id="{0FA71471-349A-7D53-DAED-6FB1C7B97391}"/>
                </a:ext>
              </a:extLst>
            </p:cNvPr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7" name="Freeform 209">
              <a:extLst>
                <a:ext uri="{FF2B5EF4-FFF2-40B4-BE49-F238E27FC236}">
                  <a16:creationId xmlns:a16="http://schemas.microsoft.com/office/drawing/2014/main" id="{4A474C76-D8E2-C465-FE97-B1EE90F773B2}"/>
                </a:ext>
              </a:extLst>
            </p:cNvPr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8" name="Freeform 210">
              <a:extLst>
                <a:ext uri="{FF2B5EF4-FFF2-40B4-BE49-F238E27FC236}">
                  <a16:creationId xmlns:a16="http://schemas.microsoft.com/office/drawing/2014/main" id="{909D3590-90F6-050F-F304-6FF7D16AAF3D}"/>
                </a:ext>
              </a:extLst>
            </p:cNvPr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511" name="Group 688">
            <a:extLst>
              <a:ext uri="{FF2B5EF4-FFF2-40B4-BE49-F238E27FC236}">
                <a16:creationId xmlns:a16="http://schemas.microsoft.com/office/drawing/2014/main" id="{34540A27-4787-91F9-B88F-DAE1F84D84E6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2507771"/>
            <a:ext cx="1149350" cy="679450"/>
            <a:chOff x="2362200" y="2177780"/>
            <a:chExt cx="1066800" cy="489220"/>
          </a:xfrm>
        </p:grpSpPr>
        <p:sp>
          <p:nvSpPr>
            <p:cNvPr id="1512" name="Arc 1511">
              <a:extLst>
                <a:ext uri="{FF2B5EF4-FFF2-40B4-BE49-F238E27FC236}">
                  <a16:creationId xmlns:a16="http://schemas.microsoft.com/office/drawing/2014/main" id="{C507A2C1-C9BE-68E5-B44B-CC07F6D5846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3" name="Arc 1512">
              <a:extLst>
                <a:ext uri="{FF2B5EF4-FFF2-40B4-BE49-F238E27FC236}">
                  <a16:creationId xmlns:a16="http://schemas.microsoft.com/office/drawing/2014/main" id="{14C27E10-12F4-CCBD-E1CE-6A909E9B1D6E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4" name="Diamond 1513">
              <a:extLst>
                <a:ext uri="{FF2B5EF4-FFF2-40B4-BE49-F238E27FC236}">
                  <a16:creationId xmlns:a16="http://schemas.microsoft.com/office/drawing/2014/main" id="{75A6FD7C-B44C-18E5-2C2E-DF4A6F4BBA87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5" name="Diamond 1514">
              <a:extLst>
                <a:ext uri="{FF2B5EF4-FFF2-40B4-BE49-F238E27FC236}">
                  <a16:creationId xmlns:a16="http://schemas.microsoft.com/office/drawing/2014/main" id="{527DFC9F-9656-9171-E864-FF725F32F06A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6" name="Diamond 1515">
              <a:extLst>
                <a:ext uri="{FF2B5EF4-FFF2-40B4-BE49-F238E27FC236}">
                  <a16:creationId xmlns:a16="http://schemas.microsoft.com/office/drawing/2014/main" id="{A8F82474-D5B1-9A05-DA39-B7B4855B60BB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7" name="Diamond 1516">
              <a:extLst>
                <a:ext uri="{FF2B5EF4-FFF2-40B4-BE49-F238E27FC236}">
                  <a16:creationId xmlns:a16="http://schemas.microsoft.com/office/drawing/2014/main" id="{D7FA87B7-CC79-8ABA-1C24-CA46AC5A8A69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8" name="Diamond 1517">
              <a:extLst>
                <a:ext uri="{FF2B5EF4-FFF2-40B4-BE49-F238E27FC236}">
                  <a16:creationId xmlns:a16="http://schemas.microsoft.com/office/drawing/2014/main" id="{F9176D27-2B58-6847-CFDD-69B91FCE933B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9" name="Diamond 1518">
              <a:extLst>
                <a:ext uri="{FF2B5EF4-FFF2-40B4-BE49-F238E27FC236}">
                  <a16:creationId xmlns:a16="http://schemas.microsoft.com/office/drawing/2014/main" id="{5E6B8F72-F5FA-0908-BB1D-45AA9A03EBBB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0" name="Diamond 1519">
              <a:extLst>
                <a:ext uri="{FF2B5EF4-FFF2-40B4-BE49-F238E27FC236}">
                  <a16:creationId xmlns:a16="http://schemas.microsoft.com/office/drawing/2014/main" id="{DD4F1F63-10C5-A889-896D-687E8895B853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1" name="Diamond 1520">
              <a:extLst>
                <a:ext uri="{FF2B5EF4-FFF2-40B4-BE49-F238E27FC236}">
                  <a16:creationId xmlns:a16="http://schemas.microsoft.com/office/drawing/2014/main" id="{06029A4E-C306-87CF-BF76-FC39665D0BA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2" name="Diamond 1521">
              <a:extLst>
                <a:ext uri="{FF2B5EF4-FFF2-40B4-BE49-F238E27FC236}">
                  <a16:creationId xmlns:a16="http://schemas.microsoft.com/office/drawing/2014/main" id="{4895D091-15AC-2CE3-4ECC-CC4DDEE94B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3" name="Diamond 1522">
              <a:extLst>
                <a:ext uri="{FF2B5EF4-FFF2-40B4-BE49-F238E27FC236}">
                  <a16:creationId xmlns:a16="http://schemas.microsoft.com/office/drawing/2014/main" id="{AC4A5925-0C9F-9528-F56A-2A9215D645BE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4" name="Diamond 1523">
              <a:extLst>
                <a:ext uri="{FF2B5EF4-FFF2-40B4-BE49-F238E27FC236}">
                  <a16:creationId xmlns:a16="http://schemas.microsoft.com/office/drawing/2014/main" id="{457F80F9-D65E-DC3A-77FD-02C4372E8D6C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5" name="Diamond 1524">
              <a:extLst>
                <a:ext uri="{FF2B5EF4-FFF2-40B4-BE49-F238E27FC236}">
                  <a16:creationId xmlns:a16="http://schemas.microsoft.com/office/drawing/2014/main" id="{C455D3B9-80D5-B994-504E-763F5BA2499C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26" name="Straight Connector 1525">
              <a:extLst>
                <a:ext uri="{FF2B5EF4-FFF2-40B4-BE49-F238E27FC236}">
                  <a16:creationId xmlns:a16="http://schemas.microsoft.com/office/drawing/2014/main" id="{00A03142-2A44-3940-FB65-ABF46B608E3E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27" name="Group 688">
            <a:extLst>
              <a:ext uri="{FF2B5EF4-FFF2-40B4-BE49-F238E27FC236}">
                <a16:creationId xmlns:a16="http://schemas.microsoft.com/office/drawing/2014/main" id="{CEF35F5B-41BD-5E4E-7363-BB6C3AE9AE1A}"/>
              </a:ext>
            </a:extLst>
          </p:cNvPr>
          <p:cNvGrpSpPr>
            <a:grpSpLocks/>
          </p:cNvGrpSpPr>
          <p:nvPr/>
        </p:nvGrpSpPr>
        <p:grpSpPr bwMode="auto">
          <a:xfrm>
            <a:off x="9530266" y="3255483"/>
            <a:ext cx="1149350" cy="679450"/>
            <a:chOff x="2362200" y="2177780"/>
            <a:chExt cx="1066800" cy="489220"/>
          </a:xfrm>
        </p:grpSpPr>
        <p:sp>
          <p:nvSpPr>
            <p:cNvPr id="1528" name="Arc 1527">
              <a:extLst>
                <a:ext uri="{FF2B5EF4-FFF2-40B4-BE49-F238E27FC236}">
                  <a16:creationId xmlns:a16="http://schemas.microsoft.com/office/drawing/2014/main" id="{1391A401-E632-3F17-1EA6-07B76DEA270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9" name="Arc 1528">
              <a:extLst>
                <a:ext uri="{FF2B5EF4-FFF2-40B4-BE49-F238E27FC236}">
                  <a16:creationId xmlns:a16="http://schemas.microsoft.com/office/drawing/2014/main" id="{42A71D32-E477-71B4-EC72-35F572C91F2C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0" name="Diamond 1529">
              <a:extLst>
                <a:ext uri="{FF2B5EF4-FFF2-40B4-BE49-F238E27FC236}">
                  <a16:creationId xmlns:a16="http://schemas.microsoft.com/office/drawing/2014/main" id="{E15B59F9-6C92-88CE-7D9E-A32A034C9690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1" name="Diamond 1530">
              <a:extLst>
                <a:ext uri="{FF2B5EF4-FFF2-40B4-BE49-F238E27FC236}">
                  <a16:creationId xmlns:a16="http://schemas.microsoft.com/office/drawing/2014/main" id="{C0644A3F-608B-00C5-3317-7DD96CD8F1DB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2" name="Diamond 1531">
              <a:extLst>
                <a:ext uri="{FF2B5EF4-FFF2-40B4-BE49-F238E27FC236}">
                  <a16:creationId xmlns:a16="http://schemas.microsoft.com/office/drawing/2014/main" id="{0FC38105-B594-3000-C3E3-EC430B78C19F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3" name="Diamond 1532">
              <a:extLst>
                <a:ext uri="{FF2B5EF4-FFF2-40B4-BE49-F238E27FC236}">
                  <a16:creationId xmlns:a16="http://schemas.microsoft.com/office/drawing/2014/main" id="{AF775281-63B6-9018-2425-501250C95F62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4" name="Diamond 1533">
              <a:extLst>
                <a:ext uri="{FF2B5EF4-FFF2-40B4-BE49-F238E27FC236}">
                  <a16:creationId xmlns:a16="http://schemas.microsoft.com/office/drawing/2014/main" id="{E7ED2226-A1C5-178E-65E6-7A221B25080A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5" name="Diamond 1534">
              <a:extLst>
                <a:ext uri="{FF2B5EF4-FFF2-40B4-BE49-F238E27FC236}">
                  <a16:creationId xmlns:a16="http://schemas.microsoft.com/office/drawing/2014/main" id="{0FAC1946-1AE3-15C3-4741-DF2FA435033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6" name="Diamond 1535">
              <a:extLst>
                <a:ext uri="{FF2B5EF4-FFF2-40B4-BE49-F238E27FC236}">
                  <a16:creationId xmlns:a16="http://schemas.microsoft.com/office/drawing/2014/main" id="{1930E007-070F-A583-9054-51A3094ED2BD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7" name="Diamond 1536">
              <a:extLst>
                <a:ext uri="{FF2B5EF4-FFF2-40B4-BE49-F238E27FC236}">
                  <a16:creationId xmlns:a16="http://schemas.microsoft.com/office/drawing/2014/main" id="{B0141947-376E-436F-1A7E-557AE4538F34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8" name="Diamond 1537">
              <a:extLst>
                <a:ext uri="{FF2B5EF4-FFF2-40B4-BE49-F238E27FC236}">
                  <a16:creationId xmlns:a16="http://schemas.microsoft.com/office/drawing/2014/main" id="{DA9FBFF7-A0C8-365E-420A-9116A121D909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9" name="Diamond 1538">
              <a:extLst>
                <a:ext uri="{FF2B5EF4-FFF2-40B4-BE49-F238E27FC236}">
                  <a16:creationId xmlns:a16="http://schemas.microsoft.com/office/drawing/2014/main" id="{9907238C-5140-819B-C451-476E96E14493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0" name="Diamond 1539">
              <a:extLst>
                <a:ext uri="{FF2B5EF4-FFF2-40B4-BE49-F238E27FC236}">
                  <a16:creationId xmlns:a16="http://schemas.microsoft.com/office/drawing/2014/main" id="{544068AF-A284-DC31-0116-30DB14902D7E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1" name="Diamond 1540">
              <a:extLst>
                <a:ext uri="{FF2B5EF4-FFF2-40B4-BE49-F238E27FC236}">
                  <a16:creationId xmlns:a16="http://schemas.microsoft.com/office/drawing/2014/main" id="{ACC8E3E4-5872-BC12-376C-B7A4E8B90506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42" name="Straight Connector 1541">
              <a:extLst>
                <a:ext uri="{FF2B5EF4-FFF2-40B4-BE49-F238E27FC236}">
                  <a16:creationId xmlns:a16="http://schemas.microsoft.com/office/drawing/2014/main" id="{BF2C46C2-8C34-DF1E-DD77-31D6C54267D4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43" name="Group 688">
            <a:extLst>
              <a:ext uri="{FF2B5EF4-FFF2-40B4-BE49-F238E27FC236}">
                <a16:creationId xmlns:a16="http://schemas.microsoft.com/office/drawing/2014/main" id="{8E1661B4-B8CB-B080-B719-B740C063406C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001608"/>
            <a:ext cx="1150937" cy="679450"/>
            <a:chOff x="2362200" y="2177780"/>
            <a:chExt cx="1066800" cy="489220"/>
          </a:xfrm>
        </p:grpSpPr>
        <p:sp>
          <p:nvSpPr>
            <p:cNvPr id="1544" name="Arc 1543">
              <a:extLst>
                <a:ext uri="{FF2B5EF4-FFF2-40B4-BE49-F238E27FC236}">
                  <a16:creationId xmlns:a16="http://schemas.microsoft.com/office/drawing/2014/main" id="{6D9FECF1-3F89-6C62-B88F-AA96FFC275D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5" name="Arc 1544">
              <a:extLst>
                <a:ext uri="{FF2B5EF4-FFF2-40B4-BE49-F238E27FC236}">
                  <a16:creationId xmlns:a16="http://schemas.microsoft.com/office/drawing/2014/main" id="{DC2B39A0-7DD6-2FDD-F1B2-2028A6B58FEB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6" name="Diamond 1545">
              <a:extLst>
                <a:ext uri="{FF2B5EF4-FFF2-40B4-BE49-F238E27FC236}">
                  <a16:creationId xmlns:a16="http://schemas.microsoft.com/office/drawing/2014/main" id="{4F414D3B-5CAC-EE4D-2FAD-420FED8B1185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7" name="Diamond 1546">
              <a:extLst>
                <a:ext uri="{FF2B5EF4-FFF2-40B4-BE49-F238E27FC236}">
                  <a16:creationId xmlns:a16="http://schemas.microsoft.com/office/drawing/2014/main" id="{8915B960-87B1-EAE2-B682-50278303A9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8" name="Diamond 1547">
              <a:extLst>
                <a:ext uri="{FF2B5EF4-FFF2-40B4-BE49-F238E27FC236}">
                  <a16:creationId xmlns:a16="http://schemas.microsoft.com/office/drawing/2014/main" id="{129B9485-89AD-8264-9259-EEBF7B84F407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9" name="Diamond 1548">
              <a:extLst>
                <a:ext uri="{FF2B5EF4-FFF2-40B4-BE49-F238E27FC236}">
                  <a16:creationId xmlns:a16="http://schemas.microsoft.com/office/drawing/2014/main" id="{F8C27885-B98B-0AB3-891C-1BFDA73A49A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0" name="Diamond 1549">
              <a:extLst>
                <a:ext uri="{FF2B5EF4-FFF2-40B4-BE49-F238E27FC236}">
                  <a16:creationId xmlns:a16="http://schemas.microsoft.com/office/drawing/2014/main" id="{8E2BD976-2229-554B-8202-D9E404E6726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1" name="Diamond 1550">
              <a:extLst>
                <a:ext uri="{FF2B5EF4-FFF2-40B4-BE49-F238E27FC236}">
                  <a16:creationId xmlns:a16="http://schemas.microsoft.com/office/drawing/2014/main" id="{213E4885-AD66-CA6B-D8AF-CF72307166D4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2" name="Diamond 1551">
              <a:extLst>
                <a:ext uri="{FF2B5EF4-FFF2-40B4-BE49-F238E27FC236}">
                  <a16:creationId xmlns:a16="http://schemas.microsoft.com/office/drawing/2014/main" id="{F57CB0B1-7A02-3AEF-2D66-14CDADAF12E1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3" name="Diamond 1552">
              <a:extLst>
                <a:ext uri="{FF2B5EF4-FFF2-40B4-BE49-F238E27FC236}">
                  <a16:creationId xmlns:a16="http://schemas.microsoft.com/office/drawing/2014/main" id="{4D14131C-F864-950A-EC4B-FD6E631C1400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4" name="Diamond 1553">
              <a:extLst>
                <a:ext uri="{FF2B5EF4-FFF2-40B4-BE49-F238E27FC236}">
                  <a16:creationId xmlns:a16="http://schemas.microsoft.com/office/drawing/2014/main" id="{40019E78-B1B2-ACAC-7128-EF4FCC271F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5" name="Diamond 1554">
              <a:extLst>
                <a:ext uri="{FF2B5EF4-FFF2-40B4-BE49-F238E27FC236}">
                  <a16:creationId xmlns:a16="http://schemas.microsoft.com/office/drawing/2014/main" id="{DCAC76DC-A25B-B2FC-2583-CFCA98A0FCEF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6" name="Diamond 1555">
              <a:extLst>
                <a:ext uri="{FF2B5EF4-FFF2-40B4-BE49-F238E27FC236}">
                  <a16:creationId xmlns:a16="http://schemas.microsoft.com/office/drawing/2014/main" id="{72D90D9B-B155-2666-E438-EC49120CCFF4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7" name="Diamond 1556">
              <a:extLst>
                <a:ext uri="{FF2B5EF4-FFF2-40B4-BE49-F238E27FC236}">
                  <a16:creationId xmlns:a16="http://schemas.microsoft.com/office/drawing/2014/main" id="{880FD986-0A17-FB33-C867-BDF0A2D211B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58" name="Straight Connector 1557">
              <a:extLst>
                <a:ext uri="{FF2B5EF4-FFF2-40B4-BE49-F238E27FC236}">
                  <a16:creationId xmlns:a16="http://schemas.microsoft.com/office/drawing/2014/main" id="{5A245E78-5037-FAA5-2A85-E3C53EB4E7BE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59" name="Group 688">
            <a:extLst>
              <a:ext uri="{FF2B5EF4-FFF2-40B4-BE49-F238E27FC236}">
                <a16:creationId xmlns:a16="http://schemas.microsoft.com/office/drawing/2014/main" id="{39045211-1D36-7DBD-3D05-9D0AF4E24176}"/>
              </a:ext>
            </a:extLst>
          </p:cNvPr>
          <p:cNvGrpSpPr>
            <a:grpSpLocks/>
          </p:cNvGrpSpPr>
          <p:nvPr/>
        </p:nvGrpSpPr>
        <p:grpSpPr bwMode="auto">
          <a:xfrm>
            <a:off x="9590592" y="4681058"/>
            <a:ext cx="1150937" cy="679450"/>
            <a:chOff x="2362200" y="2177780"/>
            <a:chExt cx="1066800" cy="489220"/>
          </a:xfrm>
        </p:grpSpPr>
        <p:sp>
          <p:nvSpPr>
            <p:cNvPr id="1560" name="Arc 1559">
              <a:extLst>
                <a:ext uri="{FF2B5EF4-FFF2-40B4-BE49-F238E27FC236}">
                  <a16:creationId xmlns:a16="http://schemas.microsoft.com/office/drawing/2014/main" id="{BAFD9C43-156A-A3B9-6BFD-1751ADD251A8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1" name="Arc 1560">
              <a:extLst>
                <a:ext uri="{FF2B5EF4-FFF2-40B4-BE49-F238E27FC236}">
                  <a16:creationId xmlns:a16="http://schemas.microsoft.com/office/drawing/2014/main" id="{10DBD397-B76F-73E2-5A2B-B5C9F76431B0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2" name="Diamond 1561">
              <a:extLst>
                <a:ext uri="{FF2B5EF4-FFF2-40B4-BE49-F238E27FC236}">
                  <a16:creationId xmlns:a16="http://schemas.microsoft.com/office/drawing/2014/main" id="{3F2164EB-A4D9-8135-4CE2-1A95C52A4D1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3" name="Diamond 1562">
              <a:extLst>
                <a:ext uri="{FF2B5EF4-FFF2-40B4-BE49-F238E27FC236}">
                  <a16:creationId xmlns:a16="http://schemas.microsoft.com/office/drawing/2014/main" id="{9AA72F8D-F7DC-A22D-1C6C-645A926CA3CA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4" name="Diamond 1563">
              <a:extLst>
                <a:ext uri="{FF2B5EF4-FFF2-40B4-BE49-F238E27FC236}">
                  <a16:creationId xmlns:a16="http://schemas.microsoft.com/office/drawing/2014/main" id="{842E94E5-EEB7-9890-623D-ABF275B84A6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5" name="Diamond 1564">
              <a:extLst>
                <a:ext uri="{FF2B5EF4-FFF2-40B4-BE49-F238E27FC236}">
                  <a16:creationId xmlns:a16="http://schemas.microsoft.com/office/drawing/2014/main" id="{88575415-C970-F029-9019-835005D0AD1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6" name="Diamond 1565">
              <a:extLst>
                <a:ext uri="{FF2B5EF4-FFF2-40B4-BE49-F238E27FC236}">
                  <a16:creationId xmlns:a16="http://schemas.microsoft.com/office/drawing/2014/main" id="{C45DE144-4A57-6C29-9CCC-92D5625937F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7" name="Diamond 1566">
              <a:extLst>
                <a:ext uri="{FF2B5EF4-FFF2-40B4-BE49-F238E27FC236}">
                  <a16:creationId xmlns:a16="http://schemas.microsoft.com/office/drawing/2014/main" id="{0182CCDF-9B9C-1422-30EA-0A273D68718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8" name="Diamond 1567">
              <a:extLst>
                <a:ext uri="{FF2B5EF4-FFF2-40B4-BE49-F238E27FC236}">
                  <a16:creationId xmlns:a16="http://schemas.microsoft.com/office/drawing/2014/main" id="{74B9303A-AA7F-E1CF-A165-BAB431D5C8E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9" name="Diamond 1568">
              <a:extLst>
                <a:ext uri="{FF2B5EF4-FFF2-40B4-BE49-F238E27FC236}">
                  <a16:creationId xmlns:a16="http://schemas.microsoft.com/office/drawing/2014/main" id="{EE357CF6-CB5C-C093-5250-0AF67483602A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0" name="Diamond 1569">
              <a:extLst>
                <a:ext uri="{FF2B5EF4-FFF2-40B4-BE49-F238E27FC236}">
                  <a16:creationId xmlns:a16="http://schemas.microsoft.com/office/drawing/2014/main" id="{8D744D9B-20EC-293F-7B74-7A0E968DA4A8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1" name="Diamond 1570">
              <a:extLst>
                <a:ext uri="{FF2B5EF4-FFF2-40B4-BE49-F238E27FC236}">
                  <a16:creationId xmlns:a16="http://schemas.microsoft.com/office/drawing/2014/main" id="{1188A49C-EDDC-3A7A-07B0-5C64B083E21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2" name="Diamond 1571">
              <a:extLst>
                <a:ext uri="{FF2B5EF4-FFF2-40B4-BE49-F238E27FC236}">
                  <a16:creationId xmlns:a16="http://schemas.microsoft.com/office/drawing/2014/main" id="{8813D928-2F30-7119-13BC-968DD163F807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3" name="Diamond 1572">
              <a:extLst>
                <a:ext uri="{FF2B5EF4-FFF2-40B4-BE49-F238E27FC236}">
                  <a16:creationId xmlns:a16="http://schemas.microsoft.com/office/drawing/2014/main" id="{7E6A810E-ED02-BB79-3FA9-1145E33290DB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6DB1D3D8-489B-D26A-01FD-80C640D6C369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E80C04-D7EC-4838-249E-D92819EE88FF}"/>
              </a:ext>
            </a:extLst>
          </p:cNvPr>
          <p:cNvSpPr txBox="1"/>
          <p:nvPr/>
        </p:nvSpPr>
        <p:spPr>
          <a:xfrm>
            <a:off x="2907847" y="670024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Area-Wide Management</a:t>
            </a:r>
          </a:p>
        </p:txBody>
      </p:sp>
      <p:sp>
        <p:nvSpPr>
          <p:cNvPr id="3" name="Curved Down Arrow 213">
            <a:extLst>
              <a:ext uri="{FF2B5EF4-FFF2-40B4-BE49-F238E27FC236}">
                <a16:creationId xmlns:a16="http://schemas.microsoft.com/office/drawing/2014/main" id="{2075DC8A-631C-CABA-FF2B-2B82ACC155C9}"/>
              </a:ext>
            </a:extLst>
          </p:cNvPr>
          <p:cNvSpPr/>
          <p:nvPr/>
        </p:nvSpPr>
        <p:spPr>
          <a:xfrm>
            <a:off x="4598987" y="2671114"/>
            <a:ext cx="1994403" cy="544682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4" name="Group 225">
            <a:extLst>
              <a:ext uri="{FF2B5EF4-FFF2-40B4-BE49-F238E27FC236}">
                <a16:creationId xmlns:a16="http://schemas.microsoft.com/office/drawing/2014/main" id="{A0752667-612F-84D2-7FD2-F2B9C50573A3}"/>
              </a:ext>
            </a:extLst>
          </p:cNvPr>
          <p:cNvGrpSpPr>
            <a:grpSpLocks/>
          </p:cNvGrpSpPr>
          <p:nvPr/>
        </p:nvGrpSpPr>
        <p:grpSpPr bwMode="auto">
          <a:xfrm>
            <a:off x="4525144" y="5609424"/>
            <a:ext cx="1284288" cy="882650"/>
            <a:chOff x="4833589" y="4190956"/>
            <a:chExt cx="3370261" cy="1752600"/>
          </a:xfrm>
        </p:grpSpPr>
        <p:grpSp>
          <p:nvGrpSpPr>
            <p:cNvPr id="5" name="Group 937">
              <a:extLst>
                <a:ext uri="{FF2B5EF4-FFF2-40B4-BE49-F238E27FC236}">
                  <a16:creationId xmlns:a16="http://schemas.microsoft.com/office/drawing/2014/main" id="{EAC6C3A8-D4DF-BF80-2A31-E45B8F98096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23E7C2B-68CC-9188-E757-9D81BF525675}"/>
                  </a:ext>
                </a:extLst>
              </p:cNvPr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63340CB-255D-814B-C5A5-86853A1BEF28}"/>
                  </a:ext>
                </a:extLst>
              </p:cNvPr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noFill/>
              <a:ln w="38100" cap="flat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182E3D5-465C-38DD-E654-02E32610E4D3}"/>
                </a:ext>
              </a:extLst>
            </p:cNvPr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53F2A9-CB65-EFA2-196A-BFEE64F442C6}"/>
                </a:ext>
              </a:extLst>
            </p:cNvPr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78B234-7F1C-52D4-98D5-58F265E5A1CA}"/>
                </a:ext>
              </a:extLst>
            </p:cNvPr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E36EEC-225E-70FC-2715-935E7C7F1F50}"/>
                </a:ext>
              </a:extLst>
            </p:cNvPr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957912-2B40-724B-59E4-9CCDD7A6198D}"/>
                </a:ext>
              </a:extLst>
            </p:cNvPr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75417A-A54C-B854-58B2-191C564C0099}"/>
                </a:ext>
              </a:extLst>
            </p:cNvPr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BA2AF8-0A0B-ECD5-20D5-772671D95045}"/>
                </a:ext>
              </a:extLst>
            </p:cNvPr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CF1491-D154-C21C-9F8F-EDE16F272A1F}"/>
                </a:ext>
              </a:extLst>
            </p:cNvPr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205">
              <a:extLst>
                <a:ext uri="{FF2B5EF4-FFF2-40B4-BE49-F238E27FC236}">
                  <a16:creationId xmlns:a16="http://schemas.microsoft.com/office/drawing/2014/main" id="{2275BD4E-061D-F171-4455-8E4C5387E5A0}"/>
                </a:ext>
              </a:extLst>
            </p:cNvPr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27FE570E-007D-3265-4204-7D5EFA3DE795}"/>
                </a:ext>
              </a:extLst>
            </p:cNvPr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207">
              <a:extLst>
                <a:ext uri="{FF2B5EF4-FFF2-40B4-BE49-F238E27FC236}">
                  <a16:creationId xmlns:a16="http://schemas.microsoft.com/office/drawing/2014/main" id="{C7A97EF3-7430-CF27-671E-740B6A7E6DE2}"/>
                </a:ext>
              </a:extLst>
            </p:cNvPr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208">
              <a:extLst>
                <a:ext uri="{FF2B5EF4-FFF2-40B4-BE49-F238E27FC236}">
                  <a16:creationId xmlns:a16="http://schemas.microsoft.com/office/drawing/2014/main" id="{0FDDEDCE-A20A-7EFE-7B04-9AD506A41328}"/>
                </a:ext>
              </a:extLst>
            </p:cNvPr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209">
              <a:extLst>
                <a:ext uri="{FF2B5EF4-FFF2-40B4-BE49-F238E27FC236}">
                  <a16:creationId xmlns:a16="http://schemas.microsoft.com/office/drawing/2014/main" id="{0FA0C7C9-03D2-4010-323C-1176BE9BE3A2}"/>
                </a:ext>
              </a:extLst>
            </p:cNvPr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210">
              <a:extLst>
                <a:ext uri="{FF2B5EF4-FFF2-40B4-BE49-F238E27FC236}">
                  <a16:creationId xmlns:a16="http://schemas.microsoft.com/office/drawing/2014/main" id="{934E930E-FA3B-33ED-99C8-747662255BEF}"/>
                </a:ext>
              </a:extLst>
            </p:cNvPr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noFill/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2" name="Curved Down Arrow 213">
            <a:extLst>
              <a:ext uri="{FF2B5EF4-FFF2-40B4-BE49-F238E27FC236}">
                <a16:creationId xmlns:a16="http://schemas.microsoft.com/office/drawing/2014/main" id="{B3219DF4-C01A-EA8A-C4FE-6603050CFB25}"/>
              </a:ext>
            </a:extLst>
          </p:cNvPr>
          <p:cNvSpPr/>
          <p:nvPr/>
        </p:nvSpPr>
        <p:spPr>
          <a:xfrm rot="10800000" flipH="1">
            <a:off x="2542732" y="4396161"/>
            <a:ext cx="4911083" cy="908878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51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>
            <a:extLst>
              <a:ext uri="{FF2B5EF4-FFF2-40B4-BE49-F238E27FC236}">
                <a16:creationId xmlns:a16="http://schemas.microsoft.com/office/drawing/2014/main" id="{65F352E0-0ED4-7ABB-2F3D-ABBA239A45BA}"/>
              </a:ext>
            </a:extLst>
          </p:cNvPr>
          <p:cNvSpPr/>
          <p:nvPr/>
        </p:nvSpPr>
        <p:spPr>
          <a:xfrm>
            <a:off x="220664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60" name="Group 671">
            <a:extLst>
              <a:ext uri="{FF2B5EF4-FFF2-40B4-BE49-F238E27FC236}">
                <a16:creationId xmlns:a16="http://schemas.microsoft.com/office/drawing/2014/main" id="{3CB00479-72B1-CFB0-8408-D5D7341BFE87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76033"/>
            <a:ext cx="1150938" cy="679450"/>
            <a:chOff x="2362200" y="2177780"/>
            <a:chExt cx="1066800" cy="489220"/>
          </a:xfrm>
        </p:grpSpPr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B80457D9-3B77-6229-7BF9-4F5E35BB6A8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2" name="Arc 261">
              <a:extLst>
                <a:ext uri="{FF2B5EF4-FFF2-40B4-BE49-F238E27FC236}">
                  <a16:creationId xmlns:a16="http://schemas.microsoft.com/office/drawing/2014/main" id="{B84ED4D2-EDC1-8AB3-9476-230B7A5E0962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49AACBEA-4B32-6376-6C2F-B6AAF690283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Diamond 263">
              <a:extLst>
                <a:ext uri="{FF2B5EF4-FFF2-40B4-BE49-F238E27FC236}">
                  <a16:creationId xmlns:a16="http://schemas.microsoft.com/office/drawing/2014/main" id="{26E6AC4C-902D-6CCA-4BFF-76C0A58938F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A55711B4-72A5-ECF7-5A3A-2AC6D0399E57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Diamond 265">
              <a:extLst>
                <a:ext uri="{FF2B5EF4-FFF2-40B4-BE49-F238E27FC236}">
                  <a16:creationId xmlns:a16="http://schemas.microsoft.com/office/drawing/2014/main" id="{C35EBA83-DD7A-FFB3-9A24-83D87165791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Diamond 266">
              <a:extLst>
                <a:ext uri="{FF2B5EF4-FFF2-40B4-BE49-F238E27FC236}">
                  <a16:creationId xmlns:a16="http://schemas.microsoft.com/office/drawing/2014/main" id="{FFE33297-75AA-072C-8AA4-07B8618FCA0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Diamond 267">
              <a:extLst>
                <a:ext uri="{FF2B5EF4-FFF2-40B4-BE49-F238E27FC236}">
                  <a16:creationId xmlns:a16="http://schemas.microsoft.com/office/drawing/2014/main" id="{90ECD491-38AA-F01F-3263-C231EEB2914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Diamond 268">
              <a:extLst>
                <a:ext uri="{FF2B5EF4-FFF2-40B4-BE49-F238E27FC236}">
                  <a16:creationId xmlns:a16="http://schemas.microsoft.com/office/drawing/2014/main" id="{1E159DC4-F99F-1D83-CE27-6ED16073747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Diamond 269">
              <a:extLst>
                <a:ext uri="{FF2B5EF4-FFF2-40B4-BE49-F238E27FC236}">
                  <a16:creationId xmlns:a16="http://schemas.microsoft.com/office/drawing/2014/main" id="{73AA06A5-121B-D723-9180-543FC7E8D22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Diamond 270">
              <a:extLst>
                <a:ext uri="{FF2B5EF4-FFF2-40B4-BE49-F238E27FC236}">
                  <a16:creationId xmlns:a16="http://schemas.microsoft.com/office/drawing/2014/main" id="{76CE5EFA-724F-AB61-9CC8-841316F6F56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2" name="Diamond 271">
              <a:extLst>
                <a:ext uri="{FF2B5EF4-FFF2-40B4-BE49-F238E27FC236}">
                  <a16:creationId xmlns:a16="http://schemas.microsoft.com/office/drawing/2014/main" id="{78CBDD7A-27D7-3B55-8780-C6FC6ABE70F2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3" name="Diamond 272">
              <a:extLst>
                <a:ext uri="{FF2B5EF4-FFF2-40B4-BE49-F238E27FC236}">
                  <a16:creationId xmlns:a16="http://schemas.microsoft.com/office/drawing/2014/main" id="{2C504C45-6EA9-EC63-FD1E-2B7D77662E6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4" name="Diamond 273">
              <a:extLst>
                <a:ext uri="{FF2B5EF4-FFF2-40B4-BE49-F238E27FC236}">
                  <a16:creationId xmlns:a16="http://schemas.microsoft.com/office/drawing/2014/main" id="{34F1D9CA-50B2-54B0-D5D4-A7BD3AC2EDA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0A6EC57-10C5-E488-EA17-B633616C355F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76" name="Group 672">
            <a:extLst>
              <a:ext uri="{FF2B5EF4-FFF2-40B4-BE49-F238E27FC236}">
                <a16:creationId xmlns:a16="http://schemas.microsoft.com/office/drawing/2014/main" id="{A07A0F26-D9BE-6BF6-BE90-9598C732C47F}"/>
              </a:ext>
            </a:extLst>
          </p:cNvPr>
          <p:cNvGrpSpPr>
            <a:grpSpLocks/>
          </p:cNvGrpSpPr>
          <p:nvPr/>
        </p:nvGrpSpPr>
        <p:grpSpPr bwMode="auto">
          <a:xfrm>
            <a:off x="1674814" y="2576033"/>
            <a:ext cx="1150937" cy="679450"/>
            <a:chOff x="2362200" y="2177780"/>
            <a:chExt cx="1066800" cy="489220"/>
          </a:xfrm>
        </p:grpSpPr>
        <p:sp>
          <p:nvSpPr>
            <p:cNvPr id="277" name="Arc 276">
              <a:extLst>
                <a:ext uri="{FF2B5EF4-FFF2-40B4-BE49-F238E27FC236}">
                  <a16:creationId xmlns:a16="http://schemas.microsoft.com/office/drawing/2014/main" id="{B966E5E8-02FC-0EB7-4BC1-F532E32E2E6D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Arc 277">
              <a:extLst>
                <a:ext uri="{FF2B5EF4-FFF2-40B4-BE49-F238E27FC236}">
                  <a16:creationId xmlns:a16="http://schemas.microsoft.com/office/drawing/2014/main" id="{9E632F7E-692C-50E2-2B18-D44465FF32DE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Diamond 278">
              <a:extLst>
                <a:ext uri="{FF2B5EF4-FFF2-40B4-BE49-F238E27FC236}">
                  <a16:creationId xmlns:a16="http://schemas.microsoft.com/office/drawing/2014/main" id="{695B9CA6-2354-0545-FBA6-D7E8EB89056E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0" name="Diamond 279">
              <a:extLst>
                <a:ext uri="{FF2B5EF4-FFF2-40B4-BE49-F238E27FC236}">
                  <a16:creationId xmlns:a16="http://schemas.microsoft.com/office/drawing/2014/main" id="{D5CB1F2D-7422-CC14-A4EE-F2F991EA8DBF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1" name="Diamond 280">
              <a:extLst>
                <a:ext uri="{FF2B5EF4-FFF2-40B4-BE49-F238E27FC236}">
                  <a16:creationId xmlns:a16="http://schemas.microsoft.com/office/drawing/2014/main" id="{14B89F9E-B93C-CEAE-6C29-BA6CA009E8A1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Diamond 281">
              <a:extLst>
                <a:ext uri="{FF2B5EF4-FFF2-40B4-BE49-F238E27FC236}">
                  <a16:creationId xmlns:a16="http://schemas.microsoft.com/office/drawing/2014/main" id="{19B855C4-4C40-30F9-9DD2-07FE5D5FF4BF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>
              <a:extLst>
                <a:ext uri="{FF2B5EF4-FFF2-40B4-BE49-F238E27FC236}">
                  <a16:creationId xmlns:a16="http://schemas.microsoft.com/office/drawing/2014/main" id="{841F7141-89CC-8C03-B70D-E2B356ECBE4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>
              <a:extLst>
                <a:ext uri="{FF2B5EF4-FFF2-40B4-BE49-F238E27FC236}">
                  <a16:creationId xmlns:a16="http://schemas.microsoft.com/office/drawing/2014/main" id="{D9A6DCC8-4FCD-7822-B7D7-3095143B334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>
              <a:extLst>
                <a:ext uri="{FF2B5EF4-FFF2-40B4-BE49-F238E27FC236}">
                  <a16:creationId xmlns:a16="http://schemas.microsoft.com/office/drawing/2014/main" id="{752AEE42-EC54-892B-98EF-57DA8921559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>
              <a:extLst>
                <a:ext uri="{FF2B5EF4-FFF2-40B4-BE49-F238E27FC236}">
                  <a16:creationId xmlns:a16="http://schemas.microsoft.com/office/drawing/2014/main" id="{3CE3ED84-6CF8-9DDB-C3E3-9D50B053B2A7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>
              <a:extLst>
                <a:ext uri="{FF2B5EF4-FFF2-40B4-BE49-F238E27FC236}">
                  <a16:creationId xmlns:a16="http://schemas.microsoft.com/office/drawing/2014/main" id="{DC282909-9731-C776-8676-D7C73173966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>
              <a:extLst>
                <a:ext uri="{FF2B5EF4-FFF2-40B4-BE49-F238E27FC236}">
                  <a16:creationId xmlns:a16="http://schemas.microsoft.com/office/drawing/2014/main" id="{1841CA8C-0DC6-90E8-6ACC-B296CADAE739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>
              <a:extLst>
                <a:ext uri="{FF2B5EF4-FFF2-40B4-BE49-F238E27FC236}">
                  <a16:creationId xmlns:a16="http://schemas.microsoft.com/office/drawing/2014/main" id="{7497FE26-68C3-537A-F473-B71F9F0AED6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>
              <a:extLst>
                <a:ext uri="{FF2B5EF4-FFF2-40B4-BE49-F238E27FC236}">
                  <a16:creationId xmlns:a16="http://schemas.microsoft.com/office/drawing/2014/main" id="{9C9E0F0C-5934-474C-C00C-C6352F0662C2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A91E3F6-7221-8F39-E070-C509B23B3EB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92" name="Group 688">
            <a:extLst>
              <a:ext uri="{FF2B5EF4-FFF2-40B4-BE49-F238E27FC236}">
                <a16:creationId xmlns:a16="http://schemas.microsoft.com/office/drawing/2014/main" id="{C75DA062-53AB-EF93-100C-0B575122A5B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2576033"/>
            <a:ext cx="1150938" cy="679450"/>
            <a:chOff x="2362200" y="2177780"/>
            <a:chExt cx="1066800" cy="489220"/>
          </a:xfrm>
        </p:grpSpPr>
        <p:sp>
          <p:nvSpPr>
            <p:cNvPr id="293" name="Arc 292">
              <a:extLst>
                <a:ext uri="{FF2B5EF4-FFF2-40B4-BE49-F238E27FC236}">
                  <a16:creationId xmlns:a16="http://schemas.microsoft.com/office/drawing/2014/main" id="{4B7C62FD-E712-8A1E-D3B9-D9F567DE51DE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Arc 293">
              <a:extLst>
                <a:ext uri="{FF2B5EF4-FFF2-40B4-BE49-F238E27FC236}">
                  <a16:creationId xmlns:a16="http://schemas.microsoft.com/office/drawing/2014/main" id="{7E14BADF-3482-9EF7-0341-E1516A75DC54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5" name="Diamond 294">
              <a:extLst>
                <a:ext uri="{FF2B5EF4-FFF2-40B4-BE49-F238E27FC236}">
                  <a16:creationId xmlns:a16="http://schemas.microsoft.com/office/drawing/2014/main" id="{3D223EF9-25B6-6884-3357-DE4D153FFDE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6" name="Diamond 295">
              <a:extLst>
                <a:ext uri="{FF2B5EF4-FFF2-40B4-BE49-F238E27FC236}">
                  <a16:creationId xmlns:a16="http://schemas.microsoft.com/office/drawing/2014/main" id="{3E57492F-A7F0-67E7-474B-128C135B4FB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7" name="Diamond 296">
              <a:extLst>
                <a:ext uri="{FF2B5EF4-FFF2-40B4-BE49-F238E27FC236}">
                  <a16:creationId xmlns:a16="http://schemas.microsoft.com/office/drawing/2014/main" id="{753B34F1-2D7B-E9C3-78A2-2DF6CC93F7A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Diamond 297">
              <a:extLst>
                <a:ext uri="{FF2B5EF4-FFF2-40B4-BE49-F238E27FC236}">
                  <a16:creationId xmlns:a16="http://schemas.microsoft.com/office/drawing/2014/main" id="{7E0B0B47-58D9-05E6-4778-0DD23D18E42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>
              <a:extLst>
                <a:ext uri="{FF2B5EF4-FFF2-40B4-BE49-F238E27FC236}">
                  <a16:creationId xmlns:a16="http://schemas.microsoft.com/office/drawing/2014/main" id="{8390F86D-D874-23ED-7C43-EB3E9F52922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>
              <a:extLst>
                <a:ext uri="{FF2B5EF4-FFF2-40B4-BE49-F238E27FC236}">
                  <a16:creationId xmlns:a16="http://schemas.microsoft.com/office/drawing/2014/main" id="{E40ADE05-7267-B413-034A-168E8A903AC7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>
              <a:extLst>
                <a:ext uri="{FF2B5EF4-FFF2-40B4-BE49-F238E27FC236}">
                  <a16:creationId xmlns:a16="http://schemas.microsoft.com/office/drawing/2014/main" id="{E35B2827-F741-8719-A7F9-9C304320A5BF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>
              <a:extLst>
                <a:ext uri="{FF2B5EF4-FFF2-40B4-BE49-F238E27FC236}">
                  <a16:creationId xmlns:a16="http://schemas.microsoft.com/office/drawing/2014/main" id="{3D1B9205-F3C2-FDAB-71D6-257F527FF98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>
              <a:extLst>
                <a:ext uri="{FF2B5EF4-FFF2-40B4-BE49-F238E27FC236}">
                  <a16:creationId xmlns:a16="http://schemas.microsoft.com/office/drawing/2014/main" id="{EE0C7FFD-54B3-4526-4AF5-D250EB852B60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>
              <a:extLst>
                <a:ext uri="{FF2B5EF4-FFF2-40B4-BE49-F238E27FC236}">
                  <a16:creationId xmlns:a16="http://schemas.microsoft.com/office/drawing/2014/main" id="{63C48CCE-6F9D-262F-56BF-E85D43D2BFD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>
              <a:extLst>
                <a:ext uri="{FF2B5EF4-FFF2-40B4-BE49-F238E27FC236}">
                  <a16:creationId xmlns:a16="http://schemas.microsoft.com/office/drawing/2014/main" id="{CF3174D5-8ED8-3391-4DB6-1D906EEECB0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>
              <a:extLst>
                <a:ext uri="{FF2B5EF4-FFF2-40B4-BE49-F238E27FC236}">
                  <a16:creationId xmlns:a16="http://schemas.microsoft.com/office/drawing/2014/main" id="{7BDFA01D-8BDE-AC26-35A8-84102FFE6F5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9A120B7-AB5C-187E-6C9F-D33BCCC323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08" name="Group 752">
            <a:extLst>
              <a:ext uri="{FF2B5EF4-FFF2-40B4-BE49-F238E27FC236}">
                <a16:creationId xmlns:a16="http://schemas.microsoft.com/office/drawing/2014/main" id="{A2C888DE-E7C0-91F3-54A9-2869E0DA554B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3255483"/>
            <a:ext cx="1150938" cy="679450"/>
            <a:chOff x="2362200" y="2177780"/>
            <a:chExt cx="1066800" cy="489220"/>
          </a:xfrm>
        </p:grpSpPr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26EFC0A9-9742-8379-F7CB-5216C2E4F07F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Arc 309">
              <a:extLst>
                <a:ext uri="{FF2B5EF4-FFF2-40B4-BE49-F238E27FC236}">
                  <a16:creationId xmlns:a16="http://schemas.microsoft.com/office/drawing/2014/main" id="{5618DECC-E054-5E53-72AC-E9BE262D5D1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1" name="Diamond 310">
              <a:extLst>
                <a:ext uri="{FF2B5EF4-FFF2-40B4-BE49-F238E27FC236}">
                  <a16:creationId xmlns:a16="http://schemas.microsoft.com/office/drawing/2014/main" id="{22675F76-B800-4509-CE90-9597EF2D4993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2" name="Diamond 311">
              <a:extLst>
                <a:ext uri="{FF2B5EF4-FFF2-40B4-BE49-F238E27FC236}">
                  <a16:creationId xmlns:a16="http://schemas.microsoft.com/office/drawing/2014/main" id="{7523395E-A810-6426-7B14-4B913A4B7D82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3" name="Diamond 312">
              <a:extLst>
                <a:ext uri="{FF2B5EF4-FFF2-40B4-BE49-F238E27FC236}">
                  <a16:creationId xmlns:a16="http://schemas.microsoft.com/office/drawing/2014/main" id="{B31A8A92-8CD8-B678-C53D-1176DB05905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Diamond 313">
              <a:extLst>
                <a:ext uri="{FF2B5EF4-FFF2-40B4-BE49-F238E27FC236}">
                  <a16:creationId xmlns:a16="http://schemas.microsoft.com/office/drawing/2014/main" id="{6271DC24-E42B-4D50-007F-B22D7498200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>
              <a:extLst>
                <a:ext uri="{FF2B5EF4-FFF2-40B4-BE49-F238E27FC236}">
                  <a16:creationId xmlns:a16="http://schemas.microsoft.com/office/drawing/2014/main" id="{16780977-DD7A-2F67-E213-7D15002928FC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>
              <a:extLst>
                <a:ext uri="{FF2B5EF4-FFF2-40B4-BE49-F238E27FC236}">
                  <a16:creationId xmlns:a16="http://schemas.microsoft.com/office/drawing/2014/main" id="{C6D23A3C-D577-2FAA-2A94-9D4FE0D5EA0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>
              <a:extLst>
                <a:ext uri="{FF2B5EF4-FFF2-40B4-BE49-F238E27FC236}">
                  <a16:creationId xmlns:a16="http://schemas.microsoft.com/office/drawing/2014/main" id="{D24E12FE-0F75-1DE6-6EA5-88C37F5EBBAC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>
              <a:extLst>
                <a:ext uri="{FF2B5EF4-FFF2-40B4-BE49-F238E27FC236}">
                  <a16:creationId xmlns:a16="http://schemas.microsoft.com/office/drawing/2014/main" id="{07017A68-4963-7A7A-0B8C-10D5885F7F1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>
              <a:extLst>
                <a:ext uri="{FF2B5EF4-FFF2-40B4-BE49-F238E27FC236}">
                  <a16:creationId xmlns:a16="http://schemas.microsoft.com/office/drawing/2014/main" id="{429EB642-0B51-AA8E-0E81-355CD16562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>
              <a:extLst>
                <a:ext uri="{FF2B5EF4-FFF2-40B4-BE49-F238E27FC236}">
                  <a16:creationId xmlns:a16="http://schemas.microsoft.com/office/drawing/2014/main" id="{1A80AD7C-FA97-033E-012F-969CC540F939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>
              <a:extLst>
                <a:ext uri="{FF2B5EF4-FFF2-40B4-BE49-F238E27FC236}">
                  <a16:creationId xmlns:a16="http://schemas.microsoft.com/office/drawing/2014/main" id="{4A67AABE-48A0-257F-D8B8-D284C0FC855B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>
              <a:extLst>
                <a:ext uri="{FF2B5EF4-FFF2-40B4-BE49-F238E27FC236}">
                  <a16:creationId xmlns:a16="http://schemas.microsoft.com/office/drawing/2014/main" id="{C811F3D1-2A30-AF35-B0D2-1180A2F0042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CC81C07-709E-C87E-3FB2-302ADA063DE0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24" name="Group 768">
            <a:extLst>
              <a:ext uri="{FF2B5EF4-FFF2-40B4-BE49-F238E27FC236}">
                <a16:creationId xmlns:a16="http://schemas.microsoft.com/office/drawing/2014/main" id="{12BC393C-CF43-28CF-763B-90ED4CCA71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3255483"/>
            <a:ext cx="1150937" cy="679450"/>
            <a:chOff x="2362200" y="2177780"/>
            <a:chExt cx="1066800" cy="489220"/>
          </a:xfrm>
        </p:grpSpPr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0E4D6080-6A73-0896-4A44-5CC6395CB711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Arc 325">
              <a:extLst>
                <a:ext uri="{FF2B5EF4-FFF2-40B4-BE49-F238E27FC236}">
                  <a16:creationId xmlns:a16="http://schemas.microsoft.com/office/drawing/2014/main" id="{7E6071E6-F848-D18C-59BD-E4C3124A6BF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7" name="Diamond 326">
              <a:extLst>
                <a:ext uri="{FF2B5EF4-FFF2-40B4-BE49-F238E27FC236}">
                  <a16:creationId xmlns:a16="http://schemas.microsoft.com/office/drawing/2014/main" id="{1D64BB8E-214A-7229-17A3-EB49BC122DF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8" name="Diamond 327">
              <a:extLst>
                <a:ext uri="{FF2B5EF4-FFF2-40B4-BE49-F238E27FC236}">
                  <a16:creationId xmlns:a16="http://schemas.microsoft.com/office/drawing/2014/main" id="{F91EA789-544A-B368-5909-BB832D0D895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9" name="Diamond 328">
              <a:extLst>
                <a:ext uri="{FF2B5EF4-FFF2-40B4-BE49-F238E27FC236}">
                  <a16:creationId xmlns:a16="http://schemas.microsoft.com/office/drawing/2014/main" id="{97FD0898-2697-69B8-4C05-93F4A71F098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Diamond 329">
              <a:extLst>
                <a:ext uri="{FF2B5EF4-FFF2-40B4-BE49-F238E27FC236}">
                  <a16:creationId xmlns:a16="http://schemas.microsoft.com/office/drawing/2014/main" id="{B57CF281-6C63-5921-D3C7-040ECEC00DB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>
              <a:extLst>
                <a:ext uri="{FF2B5EF4-FFF2-40B4-BE49-F238E27FC236}">
                  <a16:creationId xmlns:a16="http://schemas.microsoft.com/office/drawing/2014/main" id="{B133F99D-3082-36BD-D671-8DA71E32D77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>
              <a:extLst>
                <a:ext uri="{FF2B5EF4-FFF2-40B4-BE49-F238E27FC236}">
                  <a16:creationId xmlns:a16="http://schemas.microsoft.com/office/drawing/2014/main" id="{617B210C-8E6A-4664-8806-532BA5C28083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>
              <a:extLst>
                <a:ext uri="{FF2B5EF4-FFF2-40B4-BE49-F238E27FC236}">
                  <a16:creationId xmlns:a16="http://schemas.microsoft.com/office/drawing/2014/main" id="{8B1883F3-8C12-D140-C6E6-7C15E00A6BA6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>
              <a:extLst>
                <a:ext uri="{FF2B5EF4-FFF2-40B4-BE49-F238E27FC236}">
                  <a16:creationId xmlns:a16="http://schemas.microsoft.com/office/drawing/2014/main" id="{C2A9DC83-7FA9-69F8-E73C-E29681034FEB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>
              <a:extLst>
                <a:ext uri="{FF2B5EF4-FFF2-40B4-BE49-F238E27FC236}">
                  <a16:creationId xmlns:a16="http://schemas.microsoft.com/office/drawing/2014/main" id="{1385BF9D-D8C1-8568-62AE-7BEDDF9C8ADD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>
              <a:extLst>
                <a:ext uri="{FF2B5EF4-FFF2-40B4-BE49-F238E27FC236}">
                  <a16:creationId xmlns:a16="http://schemas.microsoft.com/office/drawing/2014/main" id="{CE50ECC7-E40A-D4D2-3C01-4FAA92F98527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>
              <a:extLst>
                <a:ext uri="{FF2B5EF4-FFF2-40B4-BE49-F238E27FC236}">
                  <a16:creationId xmlns:a16="http://schemas.microsoft.com/office/drawing/2014/main" id="{C2C1D07E-BDFF-778D-F439-E5FB3C49FC7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>
              <a:extLst>
                <a:ext uri="{FF2B5EF4-FFF2-40B4-BE49-F238E27FC236}">
                  <a16:creationId xmlns:a16="http://schemas.microsoft.com/office/drawing/2014/main" id="{64764138-D2E6-4CD4-BDB5-F50C783AE4A6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737C119F-3B5D-6C42-0834-869B9C6C7DF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40" name="Group 784">
            <a:extLst>
              <a:ext uri="{FF2B5EF4-FFF2-40B4-BE49-F238E27FC236}">
                <a16:creationId xmlns:a16="http://schemas.microsoft.com/office/drawing/2014/main" id="{D3059520-B695-8B4C-34EB-E2F602969952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255483"/>
            <a:ext cx="1150938" cy="679450"/>
            <a:chOff x="2362200" y="2177780"/>
            <a:chExt cx="1066800" cy="489220"/>
          </a:xfrm>
        </p:grpSpPr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77ECEBE7-9D2A-5B18-9DB4-26E7842FEBA8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Arc 341">
              <a:extLst>
                <a:ext uri="{FF2B5EF4-FFF2-40B4-BE49-F238E27FC236}">
                  <a16:creationId xmlns:a16="http://schemas.microsoft.com/office/drawing/2014/main" id="{6F45B5EF-0C62-15EA-4AC9-46E693CF180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3" name="Diamond 342">
              <a:extLst>
                <a:ext uri="{FF2B5EF4-FFF2-40B4-BE49-F238E27FC236}">
                  <a16:creationId xmlns:a16="http://schemas.microsoft.com/office/drawing/2014/main" id="{7371335C-23C9-E1DC-9E51-202CD976DD00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4" name="Diamond 343">
              <a:extLst>
                <a:ext uri="{FF2B5EF4-FFF2-40B4-BE49-F238E27FC236}">
                  <a16:creationId xmlns:a16="http://schemas.microsoft.com/office/drawing/2014/main" id="{CAAD638A-3A96-8416-091B-EE42CF0805F1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5" name="Diamond 344">
              <a:extLst>
                <a:ext uri="{FF2B5EF4-FFF2-40B4-BE49-F238E27FC236}">
                  <a16:creationId xmlns:a16="http://schemas.microsoft.com/office/drawing/2014/main" id="{F3D815AD-DDF5-DEAA-F7C6-E850BA3AF15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6" name="Diamond 345">
              <a:extLst>
                <a:ext uri="{FF2B5EF4-FFF2-40B4-BE49-F238E27FC236}">
                  <a16:creationId xmlns:a16="http://schemas.microsoft.com/office/drawing/2014/main" id="{3DDEAC04-19CA-BDE9-5802-D7BBD4715FF8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7" name="Diamond 346">
              <a:extLst>
                <a:ext uri="{FF2B5EF4-FFF2-40B4-BE49-F238E27FC236}">
                  <a16:creationId xmlns:a16="http://schemas.microsoft.com/office/drawing/2014/main" id="{1FFDD8F9-33A4-2DA8-2E31-AE9BCF31E4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8" name="Diamond 347">
              <a:extLst>
                <a:ext uri="{FF2B5EF4-FFF2-40B4-BE49-F238E27FC236}">
                  <a16:creationId xmlns:a16="http://schemas.microsoft.com/office/drawing/2014/main" id="{D8AAC863-7CA1-53C9-4FB8-59FA4F8B538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9" name="Diamond 348">
              <a:extLst>
                <a:ext uri="{FF2B5EF4-FFF2-40B4-BE49-F238E27FC236}">
                  <a16:creationId xmlns:a16="http://schemas.microsoft.com/office/drawing/2014/main" id="{3FDE0E56-1E4F-52ED-F121-AF3C9862C083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0" name="Diamond 349">
              <a:extLst>
                <a:ext uri="{FF2B5EF4-FFF2-40B4-BE49-F238E27FC236}">
                  <a16:creationId xmlns:a16="http://schemas.microsoft.com/office/drawing/2014/main" id="{58A5FEAD-94BD-EEA8-DD6C-856CDE8ED874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1" name="Diamond 350">
              <a:extLst>
                <a:ext uri="{FF2B5EF4-FFF2-40B4-BE49-F238E27FC236}">
                  <a16:creationId xmlns:a16="http://schemas.microsoft.com/office/drawing/2014/main" id="{6F09158F-8AD4-0528-2A2B-FCFD778B9D2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2" name="Diamond 351">
              <a:extLst>
                <a:ext uri="{FF2B5EF4-FFF2-40B4-BE49-F238E27FC236}">
                  <a16:creationId xmlns:a16="http://schemas.microsoft.com/office/drawing/2014/main" id="{0E5A9A5F-BCED-40BF-38A4-0B8D06750E66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Diamond 352">
              <a:extLst>
                <a:ext uri="{FF2B5EF4-FFF2-40B4-BE49-F238E27FC236}">
                  <a16:creationId xmlns:a16="http://schemas.microsoft.com/office/drawing/2014/main" id="{296D15C1-E566-D1B2-06DC-329A22270C3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4" name="Diamond 353">
              <a:extLst>
                <a:ext uri="{FF2B5EF4-FFF2-40B4-BE49-F238E27FC236}">
                  <a16:creationId xmlns:a16="http://schemas.microsoft.com/office/drawing/2014/main" id="{F51A85EF-49B1-4FC7-60E0-0568D93D7C3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FC6D639-3AF9-59DB-2212-D638FD7FC8F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56" name="Group 800">
            <a:extLst>
              <a:ext uri="{FF2B5EF4-FFF2-40B4-BE49-F238E27FC236}">
                <a16:creationId xmlns:a16="http://schemas.microsoft.com/office/drawing/2014/main" id="{79A4D9B4-2906-E1C2-F2E3-9E4DB1ACDE39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4001608"/>
            <a:ext cx="1150938" cy="679450"/>
            <a:chOff x="2362200" y="2177780"/>
            <a:chExt cx="1066800" cy="489220"/>
          </a:xfrm>
        </p:grpSpPr>
        <p:sp>
          <p:nvSpPr>
            <p:cNvPr id="357" name="Arc 356">
              <a:extLst>
                <a:ext uri="{FF2B5EF4-FFF2-40B4-BE49-F238E27FC236}">
                  <a16:creationId xmlns:a16="http://schemas.microsoft.com/office/drawing/2014/main" id="{142CB3D1-ECEA-43FA-0D91-7F2556383839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Arc 357">
              <a:extLst>
                <a:ext uri="{FF2B5EF4-FFF2-40B4-BE49-F238E27FC236}">
                  <a16:creationId xmlns:a16="http://schemas.microsoft.com/office/drawing/2014/main" id="{380270E5-5DB0-5FF4-7CF5-736123A0C486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9" name="Diamond 358">
              <a:extLst>
                <a:ext uri="{FF2B5EF4-FFF2-40B4-BE49-F238E27FC236}">
                  <a16:creationId xmlns:a16="http://schemas.microsoft.com/office/drawing/2014/main" id="{AB2ABF04-601E-336C-3972-C87CEB4836E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0" name="Diamond 359">
              <a:extLst>
                <a:ext uri="{FF2B5EF4-FFF2-40B4-BE49-F238E27FC236}">
                  <a16:creationId xmlns:a16="http://schemas.microsoft.com/office/drawing/2014/main" id="{47BCDC47-7008-E33E-CBC5-D724C7704F8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1" name="Diamond 360">
              <a:extLst>
                <a:ext uri="{FF2B5EF4-FFF2-40B4-BE49-F238E27FC236}">
                  <a16:creationId xmlns:a16="http://schemas.microsoft.com/office/drawing/2014/main" id="{B35AAE3F-92E1-D168-238F-82195EA3CACC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2" name="Diamond 361">
              <a:extLst>
                <a:ext uri="{FF2B5EF4-FFF2-40B4-BE49-F238E27FC236}">
                  <a16:creationId xmlns:a16="http://schemas.microsoft.com/office/drawing/2014/main" id="{99FE6093-F921-A259-49FB-7F7E4D19E692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3" name="Diamond 362">
              <a:extLst>
                <a:ext uri="{FF2B5EF4-FFF2-40B4-BE49-F238E27FC236}">
                  <a16:creationId xmlns:a16="http://schemas.microsoft.com/office/drawing/2014/main" id="{78FF8C07-5186-BB84-80BD-47635BDAD52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4" name="Diamond 363">
              <a:extLst>
                <a:ext uri="{FF2B5EF4-FFF2-40B4-BE49-F238E27FC236}">
                  <a16:creationId xmlns:a16="http://schemas.microsoft.com/office/drawing/2014/main" id="{528879CB-0010-09A2-A33F-9CECFA0A8EF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5" name="Diamond 364">
              <a:extLst>
                <a:ext uri="{FF2B5EF4-FFF2-40B4-BE49-F238E27FC236}">
                  <a16:creationId xmlns:a16="http://schemas.microsoft.com/office/drawing/2014/main" id="{7EF12692-49D3-8556-0DE1-B069352F927A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6" name="Diamond 365">
              <a:extLst>
                <a:ext uri="{FF2B5EF4-FFF2-40B4-BE49-F238E27FC236}">
                  <a16:creationId xmlns:a16="http://schemas.microsoft.com/office/drawing/2014/main" id="{E84B3549-B5FC-43D8-DFE5-17AC7B03728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7" name="Diamond 366">
              <a:extLst>
                <a:ext uri="{FF2B5EF4-FFF2-40B4-BE49-F238E27FC236}">
                  <a16:creationId xmlns:a16="http://schemas.microsoft.com/office/drawing/2014/main" id="{3BB44054-B7B9-ECF9-A2EF-199E59DE891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8" name="Diamond 367">
              <a:extLst>
                <a:ext uri="{FF2B5EF4-FFF2-40B4-BE49-F238E27FC236}">
                  <a16:creationId xmlns:a16="http://schemas.microsoft.com/office/drawing/2014/main" id="{34F3CA5B-35E6-DEFF-C6E8-B051BF6A259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9" name="Diamond 368">
              <a:extLst>
                <a:ext uri="{FF2B5EF4-FFF2-40B4-BE49-F238E27FC236}">
                  <a16:creationId xmlns:a16="http://schemas.microsoft.com/office/drawing/2014/main" id="{23951F0D-39E2-E884-313A-C23EAF3E1A4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0" name="Diamond 369">
              <a:extLst>
                <a:ext uri="{FF2B5EF4-FFF2-40B4-BE49-F238E27FC236}">
                  <a16:creationId xmlns:a16="http://schemas.microsoft.com/office/drawing/2014/main" id="{336FAE2E-1FF0-0E6D-B352-6488253BA5D5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1BE85C8-6C5B-4F86-B838-3C541519CCCA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72" name="Arc 371">
            <a:extLst>
              <a:ext uri="{FF2B5EF4-FFF2-40B4-BE49-F238E27FC236}">
                <a16:creationId xmlns:a16="http://schemas.microsoft.com/office/drawing/2014/main" id="{D5A6B3E2-3490-12B0-144A-7601EBADADE6}"/>
              </a:ext>
            </a:extLst>
          </p:cNvPr>
          <p:cNvSpPr/>
          <p:nvPr/>
        </p:nvSpPr>
        <p:spPr bwMode="auto">
          <a:xfrm>
            <a:off x="1674814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3" name="Arc 372">
            <a:extLst>
              <a:ext uri="{FF2B5EF4-FFF2-40B4-BE49-F238E27FC236}">
                <a16:creationId xmlns:a16="http://schemas.microsoft.com/office/drawing/2014/main" id="{88264BAF-F1D4-1853-A529-1488334E286E}"/>
              </a:ext>
            </a:extLst>
          </p:cNvPr>
          <p:cNvSpPr/>
          <p:nvPr/>
        </p:nvSpPr>
        <p:spPr bwMode="auto">
          <a:xfrm flipH="1">
            <a:off x="2249488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4" name="Diamond 373">
            <a:extLst>
              <a:ext uri="{FF2B5EF4-FFF2-40B4-BE49-F238E27FC236}">
                <a16:creationId xmlns:a16="http://schemas.microsoft.com/office/drawing/2014/main" id="{C16EF7EA-EB25-23AF-E91C-4AD97D796072}"/>
              </a:ext>
            </a:extLst>
          </p:cNvPr>
          <p:cNvSpPr/>
          <p:nvPr/>
        </p:nvSpPr>
        <p:spPr bwMode="auto">
          <a:xfrm rot="20442725">
            <a:off x="2522539" y="4085746"/>
            <a:ext cx="274637" cy="8255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5" name="Diamond 374">
            <a:extLst>
              <a:ext uri="{FF2B5EF4-FFF2-40B4-BE49-F238E27FC236}">
                <a16:creationId xmlns:a16="http://schemas.microsoft.com/office/drawing/2014/main" id="{DEDE10EA-E359-9D03-38E3-8915D1765D50}"/>
              </a:ext>
            </a:extLst>
          </p:cNvPr>
          <p:cNvSpPr/>
          <p:nvPr/>
        </p:nvSpPr>
        <p:spPr bwMode="auto">
          <a:xfrm rot="1131927">
            <a:off x="2484438" y="4001608"/>
            <a:ext cx="93662" cy="19050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6" name="Diamond 375">
            <a:extLst>
              <a:ext uri="{FF2B5EF4-FFF2-40B4-BE49-F238E27FC236}">
                <a16:creationId xmlns:a16="http://schemas.microsoft.com/office/drawing/2014/main" id="{50ACB420-3823-64B9-9B00-9C3A39D77675}"/>
              </a:ext>
            </a:extLst>
          </p:cNvPr>
          <p:cNvSpPr/>
          <p:nvPr/>
        </p:nvSpPr>
        <p:spPr bwMode="auto">
          <a:xfrm rot="17331927">
            <a:off x="2555876" y="4117496"/>
            <a:ext cx="90487" cy="1920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7" name="Diamond 376">
            <a:extLst>
              <a:ext uri="{FF2B5EF4-FFF2-40B4-BE49-F238E27FC236}">
                <a16:creationId xmlns:a16="http://schemas.microsoft.com/office/drawing/2014/main" id="{09E46716-048A-E839-D7C2-DB2F11DF6FB2}"/>
              </a:ext>
            </a:extLst>
          </p:cNvPr>
          <p:cNvSpPr/>
          <p:nvPr/>
        </p:nvSpPr>
        <p:spPr bwMode="auto">
          <a:xfrm>
            <a:off x="2386014" y="4031772"/>
            <a:ext cx="84137" cy="1619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8" name="Diamond 377">
            <a:extLst>
              <a:ext uri="{FF2B5EF4-FFF2-40B4-BE49-F238E27FC236}">
                <a16:creationId xmlns:a16="http://schemas.microsoft.com/office/drawing/2014/main" id="{63C0CDA5-B894-9AF3-B117-5CB5D4A326B8}"/>
              </a:ext>
            </a:extLst>
          </p:cNvPr>
          <p:cNvSpPr/>
          <p:nvPr/>
        </p:nvSpPr>
        <p:spPr bwMode="auto">
          <a:xfrm rot="20420771">
            <a:off x="2414588" y="4176233"/>
            <a:ext cx="82550" cy="1730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9" name="Diamond 378">
            <a:extLst>
              <a:ext uri="{FF2B5EF4-FFF2-40B4-BE49-F238E27FC236}">
                <a16:creationId xmlns:a16="http://schemas.microsoft.com/office/drawing/2014/main" id="{D3A9842B-1D09-07AF-FC7C-53DD37D10F1C}"/>
              </a:ext>
            </a:extLst>
          </p:cNvPr>
          <p:cNvSpPr/>
          <p:nvPr/>
        </p:nvSpPr>
        <p:spPr bwMode="auto">
          <a:xfrm>
            <a:off x="2330451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0" name="Diamond 379">
            <a:extLst>
              <a:ext uri="{FF2B5EF4-FFF2-40B4-BE49-F238E27FC236}">
                <a16:creationId xmlns:a16="http://schemas.microsoft.com/office/drawing/2014/main" id="{0C406D04-4FEE-7AE3-200F-E22AC4AF90F9}"/>
              </a:ext>
            </a:extLst>
          </p:cNvPr>
          <p:cNvSpPr/>
          <p:nvPr/>
        </p:nvSpPr>
        <p:spPr bwMode="auto">
          <a:xfrm>
            <a:off x="2330451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1" name="Diamond 380">
            <a:extLst>
              <a:ext uri="{FF2B5EF4-FFF2-40B4-BE49-F238E27FC236}">
                <a16:creationId xmlns:a16="http://schemas.microsoft.com/office/drawing/2014/main" id="{E0C77FFB-AAA9-E982-E6DF-57AE5E31BFD5}"/>
              </a:ext>
            </a:extLst>
          </p:cNvPr>
          <p:cNvSpPr/>
          <p:nvPr/>
        </p:nvSpPr>
        <p:spPr bwMode="auto">
          <a:xfrm>
            <a:off x="1701800" y="4220684"/>
            <a:ext cx="273050" cy="1365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2" name="Diamond 381">
            <a:extLst>
              <a:ext uri="{FF2B5EF4-FFF2-40B4-BE49-F238E27FC236}">
                <a16:creationId xmlns:a16="http://schemas.microsoft.com/office/drawing/2014/main" id="{CBB5ABF2-5DE6-C7B8-3C09-34D1D3980001}"/>
              </a:ext>
            </a:extLst>
          </p:cNvPr>
          <p:cNvSpPr/>
          <p:nvPr/>
        </p:nvSpPr>
        <p:spPr bwMode="auto">
          <a:xfrm rot="1313557">
            <a:off x="1905000" y="4260372"/>
            <a:ext cx="109538" cy="22383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3" name="Diamond 382">
            <a:extLst>
              <a:ext uri="{FF2B5EF4-FFF2-40B4-BE49-F238E27FC236}">
                <a16:creationId xmlns:a16="http://schemas.microsoft.com/office/drawing/2014/main" id="{8000B52A-D2F6-B190-EB44-730335857041}"/>
              </a:ext>
            </a:extLst>
          </p:cNvPr>
          <p:cNvSpPr/>
          <p:nvPr/>
        </p:nvSpPr>
        <p:spPr bwMode="auto">
          <a:xfrm rot="21112835">
            <a:off x="2047876" y="4093683"/>
            <a:ext cx="136525" cy="2428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4" name="Diamond 383">
            <a:extLst>
              <a:ext uri="{FF2B5EF4-FFF2-40B4-BE49-F238E27FC236}">
                <a16:creationId xmlns:a16="http://schemas.microsoft.com/office/drawing/2014/main" id="{A57ABA3A-A567-2829-B5CD-D32B6F042A96}"/>
              </a:ext>
            </a:extLst>
          </p:cNvPr>
          <p:cNvSpPr/>
          <p:nvPr/>
        </p:nvSpPr>
        <p:spPr bwMode="auto">
          <a:xfrm rot="2404406">
            <a:off x="1984376" y="4317522"/>
            <a:ext cx="136525" cy="24288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5" name="Diamond 384">
            <a:extLst>
              <a:ext uri="{FF2B5EF4-FFF2-40B4-BE49-F238E27FC236}">
                <a16:creationId xmlns:a16="http://schemas.microsoft.com/office/drawing/2014/main" id="{DFE6FCAE-2E85-581F-A308-D70D54394D86}"/>
              </a:ext>
            </a:extLst>
          </p:cNvPr>
          <p:cNvSpPr/>
          <p:nvPr/>
        </p:nvSpPr>
        <p:spPr bwMode="auto">
          <a:xfrm rot="20196487">
            <a:off x="1906589" y="4071458"/>
            <a:ext cx="111125" cy="2238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5907B5DD-0C51-9136-CBE4-6DF4967D3296}"/>
              </a:ext>
            </a:extLst>
          </p:cNvPr>
          <p:cNvCxnSpPr/>
          <p:nvPr/>
        </p:nvCxnSpPr>
        <p:spPr bwMode="auto">
          <a:xfrm>
            <a:off x="2249488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387" name="Group 832">
            <a:extLst>
              <a:ext uri="{FF2B5EF4-FFF2-40B4-BE49-F238E27FC236}">
                <a16:creationId xmlns:a16="http://schemas.microsoft.com/office/drawing/2014/main" id="{75C9F9D6-1E03-C7DE-1522-3DA3186BA816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4001608"/>
            <a:ext cx="1150938" cy="679450"/>
            <a:chOff x="2362200" y="2177780"/>
            <a:chExt cx="1066800" cy="489220"/>
          </a:xfrm>
        </p:grpSpPr>
        <p:sp>
          <p:nvSpPr>
            <p:cNvPr id="388" name="Arc 387">
              <a:extLst>
                <a:ext uri="{FF2B5EF4-FFF2-40B4-BE49-F238E27FC236}">
                  <a16:creationId xmlns:a16="http://schemas.microsoft.com/office/drawing/2014/main" id="{1DB50EC0-1B68-7034-97A0-BE222392072C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Arc 388">
              <a:extLst>
                <a:ext uri="{FF2B5EF4-FFF2-40B4-BE49-F238E27FC236}">
                  <a16:creationId xmlns:a16="http://schemas.microsoft.com/office/drawing/2014/main" id="{6ABFF60F-3675-2538-64CE-037D3D1B903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0" name="Diamond 389">
              <a:extLst>
                <a:ext uri="{FF2B5EF4-FFF2-40B4-BE49-F238E27FC236}">
                  <a16:creationId xmlns:a16="http://schemas.microsoft.com/office/drawing/2014/main" id="{E2C66447-0B64-B0C9-0A44-7A9748F3B968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1" name="Diamond 390">
              <a:extLst>
                <a:ext uri="{FF2B5EF4-FFF2-40B4-BE49-F238E27FC236}">
                  <a16:creationId xmlns:a16="http://schemas.microsoft.com/office/drawing/2014/main" id="{17D1FB57-C25B-C38B-B46D-A65C1A72ED87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2" name="Diamond 391">
              <a:extLst>
                <a:ext uri="{FF2B5EF4-FFF2-40B4-BE49-F238E27FC236}">
                  <a16:creationId xmlns:a16="http://schemas.microsoft.com/office/drawing/2014/main" id="{A896DA80-B284-D4D6-115C-5E7CC94C93D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7D1D5D4D-F970-8034-578C-5B6E3E24D80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4" name="Diamond 393">
              <a:extLst>
                <a:ext uri="{FF2B5EF4-FFF2-40B4-BE49-F238E27FC236}">
                  <a16:creationId xmlns:a16="http://schemas.microsoft.com/office/drawing/2014/main" id="{506111C8-0707-6FA5-664E-A6E250B63084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5" name="Diamond 394">
              <a:extLst>
                <a:ext uri="{FF2B5EF4-FFF2-40B4-BE49-F238E27FC236}">
                  <a16:creationId xmlns:a16="http://schemas.microsoft.com/office/drawing/2014/main" id="{0B8D98FC-F57E-E06F-B707-BBF72348DE99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6" name="Diamond 395">
              <a:extLst>
                <a:ext uri="{FF2B5EF4-FFF2-40B4-BE49-F238E27FC236}">
                  <a16:creationId xmlns:a16="http://schemas.microsoft.com/office/drawing/2014/main" id="{289C5493-7967-91AD-A14E-22A04C9897A4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7" name="Diamond 396">
              <a:extLst>
                <a:ext uri="{FF2B5EF4-FFF2-40B4-BE49-F238E27FC236}">
                  <a16:creationId xmlns:a16="http://schemas.microsoft.com/office/drawing/2014/main" id="{C88C9A6C-C827-ECB4-57A9-23D3227CC987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8" name="Diamond 397">
              <a:extLst>
                <a:ext uri="{FF2B5EF4-FFF2-40B4-BE49-F238E27FC236}">
                  <a16:creationId xmlns:a16="http://schemas.microsoft.com/office/drawing/2014/main" id="{C886FB8E-BADC-8FA1-7444-6A2D22C88961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9" name="Diamond 398">
              <a:extLst>
                <a:ext uri="{FF2B5EF4-FFF2-40B4-BE49-F238E27FC236}">
                  <a16:creationId xmlns:a16="http://schemas.microsoft.com/office/drawing/2014/main" id="{365BCC4D-2F70-B6C0-8856-E929F84D3D71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0" name="Diamond 399">
              <a:extLst>
                <a:ext uri="{FF2B5EF4-FFF2-40B4-BE49-F238E27FC236}">
                  <a16:creationId xmlns:a16="http://schemas.microsoft.com/office/drawing/2014/main" id="{26B618BE-26E0-075E-1143-B880CD0131D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1" name="Diamond 400">
              <a:extLst>
                <a:ext uri="{FF2B5EF4-FFF2-40B4-BE49-F238E27FC236}">
                  <a16:creationId xmlns:a16="http://schemas.microsoft.com/office/drawing/2014/main" id="{5D962C20-2EB3-F51D-DB75-3FC984A9A8B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0A01A550-5034-5EC2-C719-E58C651AB9BC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03" name="Group 848">
            <a:extLst>
              <a:ext uri="{FF2B5EF4-FFF2-40B4-BE49-F238E27FC236}">
                <a16:creationId xmlns:a16="http://schemas.microsoft.com/office/drawing/2014/main" id="{6093CABF-9299-B143-6519-39FFAD63A1D8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4681058"/>
            <a:ext cx="1150938" cy="679450"/>
            <a:chOff x="2362200" y="2177780"/>
            <a:chExt cx="1066800" cy="489220"/>
          </a:xfrm>
        </p:grpSpPr>
        <p:sp>
          <p:nvSpPr>
            <p:cNvPr id="404" name="Arc 403">
              <a:extLst>
                <a:ext uri="{FF2B5EF4-FFF2-40B4-BE49-F238E27FC236}">
                  <a16:creationId xmlns:a16="http://schemas.microsoft.com/office/drawing/2014/main" id="{2539E973-5B3C-7769-0840-00EB96240AA4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5" name="Arc 404">
              <a:extLst>
                <a:ext uri="{FF2B5EF4-FFF2-40B4-BE49-F238E27FC236}">
                  <a16:creationId xmlns:a16="http://schemas.microsoft.com/office/drawing/2014/main" id="{91C35B16-8CAF-2EE3-6873-57F245223E71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6" name="Diamond 405">
              <a:extLst>
                <a:ext uri="{FF2B5EF4-FFF2-40B4-BE49-F238E27FC236}">
                  <a16:creationId xmlns:a16="http://schemas.microsoft.com/office/drawing/2014/main" id="{C593208A-FBC2-73A4-2707-6B175A0757E2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7" name="Diamond 406">
              <a:extLst>
                <a:ext uri="{FF2B5EF4-FFF2-40B4-BE49-F238E27FC236}">
                  <a16:creationId xmlns:a16="http://schemas.microsoft.com/office/drawing/2014/main" id="{3F9DDA5D-8FD0-1DA1-0D05-EB1D8667B47E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8" name="Diamond 407">
              <a:extLst>
                <a:ext uri="{FF2B5EF4-FFF2-40B4-BE49-F238E27FC236}">
                  <a16:creationId xmlns:a16="http://schemas.microsoft.com/office/drawing/2014/main" id="{2CFCC75B-2A27-2DD4-87A5-FC7ADDFE0498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9" name="Diamond 408">
              <a:extLst>
                <a:ext uri="{FF2B5EF4-FFF2-40B4-BE49-F238E27FC236}">
                  <a16:creationId xmlns:a16="http://schemas.microsoft.com/office/drawing/2014/main" id="{B8A8C1CB-0858-51DF-EDF5-55CD2210EDA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0" name="Diamond 409">
              <a:extLst>
                <a:ext uri="{FF2B5EF4-FFF2-40B4-BE49-F238E27FC236}">
                  <a16:creationId xmlns:a16="http://schemas.microsoft.com/office/drawing/2014/main" id="{12B57CB3-7FA1-80CE-E0E8-107B35602D3A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1" name="Diamond 410">
              <a:extLst>
                <a:ext uri="{FF2B5EF4-FFF2-40B4-BE49-F238E27FC236}">
                  <a16:creationId xmlns:a16="http://schemas.microsoft.com/office/drawing/2014/main" id="{08B1F5F3-BD92-D7EC-CA91-69A0FB98CAE0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2" name="Diamond 411">
              <a:extLst>
                <a:ext uri="{FF2B5EF4-FFF2-40B4-BE49-F238E27FC236}">
                  <a16:creationId xmlns:a16="http://schemas.microsoft.com/office/drawing/2014/main" id="{30659BE5-788B-D456-D35D-DACCE042C95B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3" name="Diamond 412">
              <a:extLst>
                <a:ext uri="{FF2B5EF4-FFF2-40B4-BE49-F238E27FC236}">
                  <a16:creationId xmlns:a16="http://schemas.microsoft.com/office/drawing/2014/main" id="{7AE9D269-8627-F5A7-7575-C53A780A1ED1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4" name="Diamond 413">
              <a:extLst>
                <a:ext uri="{FF2B5EF4-FFF2-40B4-BE49-F238E27FC236}">
                  <a16:creationId xmlns:a16="http://schemas.microsoft.com/office/drawing/2014/main" id="{EFEBE140-A248-1BCF-0EC7-88A1F4B4F4F2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5" name="Diamond 414">
              <a:extLst>
                <a:ext uri="{FF2B5EF4-FFF2-40B4-BE49-F238E27FC236}">
                  <a16:creationId xmlns:a16="http://schemas.microsoft.com/office/drawing/2014/main" id="{2ACF70CB-9A47-059A-DB79-2AC58DA94165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6" name="Diamond 415">
              <a:extLst>
                <a:ext uri="{FF2B5EF4-FFF2-40B4-BE49-F238E27FC236}">
                  <a16:creationId xmlns:a16="http://schemas.microsoft.com/office/drawing/2014/main" id="{528B8EE2-0885-BB3D-440E-D824D8BBC96D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7" name="Diamond 416">
              <a:extLst>
                <a:ext uri="{FF2B5EF4-FFF2-40B4-BE49-F238E27FC236}">
                  <a16:creationId xmlns:a16="http://schemas.microsoft.com/office/drawing/2014/main" id="{7A68BA26-A1C9-AB9A-4586-7F055B5C149B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62CDBE8-DB8A-CEC3-E107-C56819FC77F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19" name="Group 864">
            <a:extLst>
              <a:ext uri="{FF2B5EF4-FFF2-40B4-BE49-F238E27FC236}">
                <a16:creationId xmlns:a16="http://schemas.microsoft.com/office/drawing/2014/main" id="{E0CE8362-44CB-A097-79EF-6C09CBAA1EF8}"/>
              </a:ext>
            </a:extLst>
          </p:cNvPr>
          <p:cNvGrpSpPr>
            <a:grpSpLocks/>
          </p:cNvGrpSpPr>
          <p:nvPr/>
        </p:nvGrpSpPr>
        <p:grpSpPr bwMode="auto">
          <a:xfrm>
            <a:off x="1795464" y="4681058"/>
            <a:ext cx="1150937" cy="679450"/>
            <a:chOff x="2362200" y="2177780"/>
            <a:chExt cx="1066800" cy="489220"/>
          </a:xfrm>
        </p:grpSpPr>
        <p:sp>
          <p:nvSpPr>
            <p:cNvPr id="420" name="Arc 419">
              <a:extLst>
                <a:ext uri="{FF2B5EF4-FFF2-40B4-BE49-F238E27FC236}">
                  <a16:creationId xmlns:a16="http://schemas.microsoft.com/office/drawing/2014/main" id="{69B79437-8013-C567-7D83-36064D2741BE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1" name="Arc 420">
              <a:extLst>
                <a:ext uri="{FF2B5EF4-FFF2-40B4-BE49-F238E27FC236}">
                  <a16:creationId xmlns:a16="http://schemas.microsoft.com/office/drawing/2014/main" id="{2FCF220D-1087-3E14-1713-DB7F185B3E3F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2" name="Diamond 421">
              <a:extLst>
                <a:ext uri="{FF2B5EF4-FFF2-40B4-BE49-F238E27FC236}">
                  <a16:creationId xmlns:a16="http://schemas.microsoft.com/office/drawing/2014/main" id="{A5AA6242-12B1-4727-B201-49D4BEDC62BB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3" name="Diamond 422">
              <a:extLst>
                <a:ext uri="{FF2B5EF4-FFF2-40B4-BE49-F238E27FC236}">
                  <a16:creationId xmlns:a16="http://schemas.microsoft.com/office/drawing/2014/main" id="{B0902A9F-DF1E-B137-71B0-1110861C60C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4" name="Diamond 423">
              <a:extLst>
                <a:ext uri="{FF2B5EF4-FFF2-40B4-BE49-F238E27FC236}">
                  <a16:creationId xmlns:a16="http://schemas.microsoft.com/office/drawing/2014/main" id="{164938F6-EB53-7F0F-FB89-E957CB76F73A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5" name="Diamond 424">
              <a:extLst>
                <a:ext uri="{FF2B5EF4-FFF2-40B4-BE49-F238E27FC236}">
                  <a16:creationId xmlns:a16="http://schemas.microsoft.com/office/drawing/2014/main" id="{C82D17A7-9FD5-86A4-ACCC-ECF3CD2CC1E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6" name="Diamond 425">
              <a:extLst>
                <a:ext uri="{FF2B5EF4-FFF2-40B4-BE49-F238E27FC236}">
                  <a16:creationId xmlns:a16="http://schemas.microsoft.com/office/drawing/2014/main" id="{8EB83D4F-635D-610C-C508-B14FA877B2A6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7" name="Diamond 426">
              <a:extLst>
                <a:ext uri="{FF2B5EF4-FFF2-40B4-BE49-F238E27FC236}">
                  <a16:creationId xmlns:a16="http://schemas.microsoft.com/office/drawing/2014/main" id="{458DE011-A965-11ED-A22D-B1CAB47AF97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8" name="Diamond 427">
              <a:extLst>
                <a:ext uri="{FF2B5EF4-FFF2-40B4-BE49-F238E27FC236}">
                  <a16:creationId xmlns:a16="http://schemas.microsoft.com/office/drawing/2014/main" id="{6143AD74-5DB4-ADA9-1344-7ED4298C7724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9" name="Diamond 428">
              <a:extLst>
                <a:ext uri="{FF2B5EF4-FFF2-40B4-BE49-F238E27FC236}">
                  <a16:creationId xmlns:a16="http://schemas.microsoft.com/office/drawing/2014/main" id="{51D240A3-FC71-947C-731F-FACF9F163833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0" name="Diamond 429">
              <a:extLst>
                <a:ext uri="{FF2B5EF4-FFF2-40B4-BE49-F238E27FC236}">
                  <a16:creationId xmlns:a16="http://schemas.microsoft.com/office/drawing/2014/main" id="{25316D9B-9596-82BE-40A4-4DF2145622F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1" name="Diamond 430">
              <a:extLst>
                <a:ext uri="{FF2B5EF4-FFF2-40B4-BE49-F238E27FC236}">
                  <a16:creationId xmlns:a16="http://schemas.microsoft.com/office/drawing/2014/main" id="{BA3F032E-3804-624C-40F0-562DF60B4733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2" name="Diamond 431">
              <a:extLst>
                <a:ext uri="{FF2B5EF4-FFF2-40B4-BE49-F238E27FC236}">
                  <a16:creationId xmlns:a16="http://schemas.microsoft.com/office/drawing/2014/main" id="{078C711A-040D-ADB5-B2CE-B1B1CBA3282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3" name="Diamond 432">
              <a:extLst>
                <a:ext uri="{FF2B5EF4-FFF2-40B4-BE49-F238E27FC236}">
                  <a16:creationId xmlns:a16="http://schemas.microsoft.com/office/drawing/2014/main" id="{0661A632-8DB3-E00F-4BF0-096795F7BD81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6D338527-04D2-A663-597A-CE7C5BE20E47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35" name="Group 880">
            <a:extLst>
              <a:ext uri="{FF2B5EF4-FFF2-40B4-BE49-F238E27FC236}">
                <a16:creationId xmlns:a16="http://schemas.microsoft.com/office/drawing/2014/main" id="{85667AEE-1ECE-9879-AC86-F4A76C353455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4681058"/>
            <a:ext cx="1150938" cy="679450"/>
            <a:chOff x="2362200" y="2177780"/>
            <a:chExt cx="1066800" cy="489220"/>
          </a:xfrm>
        </p:grpSpPr>
        <p:sp>
          <p:nvSpPr>
            <p:cNvPr id="436" name="Arc 435">
              <a:extLst>
                <a:ext uri="{FF2B5EF4-FFF2-40B4-BE49-F238E27FC236}">
                  <a16:creationId xmlns:a16="http://schemas.microsoft.com/office/drawing/2014/main" id="{F6A13042-B9E1-0B01-49BE-E8CDFD825616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7" name="Arc 436">
              <a:extLst>
                <a:ext uri="{FF2B5EF4-FFF2-40B4-BE49-F238E27FC236}">
                  <a16:creationId xmlns:a16="http://schemas.microsoft.com/office/drawing/2014/main" id="{FDB166A2-4AAF-1164-14C9-EBF7FC27915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8" name="Diamond 437">
              <a:extLst>
                <a:ext uri="{FF2B5EF4-FFF2-40B4-BE49-F238E27FC236}">
                  <a16:creationId xmlns:a16="http://schemas.microsoft.com/office/drawing/2014/main" id="{1BF6F6A4-31D8-6C90-CD25-F897FBE8694F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9" name="Diamond 438">
              <a:extLst>
                <a:ext uri="{FF2B5EF4-FFF2-40B4-BE49-F238E27FC236}">
                  <a16:creationId xmlns:a16="http://schemas.microsoft.com/office/drawing/2014/main" id="{03BEA18C-E9B1-C436-3E73-587FA024FE1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0" name="Diamond 439">
              <a:extLst>
                <a:ext uri="{FF2B5EF4-FFF2-40B4-BE49-F238E27FC236}">
                  <a16:creationId xmlns:a16="http://schemas.microsoft.com/office/drawing/2014/main" id="{2E7866D8-DD69-D722-8D24-E33D32138DC2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1" name="Diamond 440">
              <a:extLst>
                <a:ext uri="{FF2B5EF4-FFF2-40B4-BE49-F238E27FC236}">
                  <a16:creationId xmlns:a16="http://schemas.microsoft.com/office/drawing/2014/main" id="{7DD5FF8E-DD0C-BC95-E088-9AE46842482D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2" name="Diamond 441">
              <a:extLst>
                <a:ext uri="{FF2B5EF4-FFF2-40B4-BE49-F238E27FC236}">
                  <a16:creationId xmlns:a16="http://schemas.microsoft.com/office/drawing/2014/main" id="{0EB4CEF4-6BC1-3D22-A966-B20040015EA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3" name="Diamond 442">
              <a:extLst>
                <a:ext uri="{FF2B5EF4-FFF2-40B4-BE49-F238E27FC236}">
                  <a16:creationId xmlns:a16="http://schemas.microsoft.com/office/drawing/2014/main" id="{48BA5C49-70CC-D558-1F94-7158F487E10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4" name="Diamond 443">
              <a:extLst>
                <a:ext uri="{FF2B5EF4-FFF2-40B4-BE49-F238E27FC236}">
                  <a16:creationId xmlns:a16="http://schemas.microsoft.com/office/drawing/2014/main" id="{E0B1B2BF-3C9B-59DA-C251-762B1975C17D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5" name="Diamond 444">
              <a:extLst>
                <a:ext uri="{FF2B5EF4-FFF2-40B4-BE49-F238E27FC236}">
                  <a16:creationId xmlns:a16="http://schemas.microsoft.com/office/drawing/2014/main" id="{E35D2EB3-9C2D-994D-922A-BEEF51BCB82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6" name="Diamond 445">
              <a:extLst>
                <a:ext uri="{FF2B5EF4-FFF2-40B4-BE49-F238E27FC236}">
                  <a16:creationId xmlns:a16="http://schemas.microsoft.com/office/drawing/2014/main" id="{A3F51B8E-0329-AC49-1609-CB4A16C2FCCB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7" name="Diamond 446">
              <a:extLst>
                <a:ext uri="{FF2B5EF4-FFF2-40B4-BE49-F238E27FC236}">
                  <a16:creationId xmlns:a16="http://schemas.microsoft.com/office/drawing/2014/main" id="{4D134EE8-B3E5-6855-BBCD-49FC82D10E0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8" name="Diamond 447">
              <a:extLst>
                <a:ext uri="{FF2B5EF4-FFF2-40B4-BE49-F238E27FC236}">
                  <a16:creationId xmlns:a16="http://schemas.microsoft.com/office/drawing/2014/main" id="{C59F594B-2E09-6106-0EA5-9CC66F12AC3C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9" name="Diamond 448">
              <a:extLst>
                <a:ext uri="{FF2B5EF4-FFF2-40B4-BE49-F238E27FC236}">
                  <a16:creationId xmlns:a16="http://schemas.microsoft.com/office/drawing/2014/main" id="{5D1D38F5-A828-A0B4-AFAB-CF0BDB87B578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AF7DDBF-BC93-C179-5AC1-333EB37941EB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51" name="Group 688">
            <a:extLst>
              <a:ext uri="{FF2B5EF4-FFF2-40B4-BE49-F238E27FC236}">
                <a16:creationId xmlns:a16="http://schemas.microsoft.com/office/drawing/2014/main" id="{864224DF-03BA-0A0F-A431-1556821C1CD4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2507771"/>
            <a:ext cx="1149350" cy="679450"/>
            <a:chOff x="2362200" y="2177780"/>
            <a:chExt cx="1066800" cy="489220"/>
          </a:xfrm>
        </p:grpSpPr>
        <p:sp>
          <p:nvSpPr>
            <p:cNvPr id="452" name="Arc 451">
              <a:extLst>
                <a:ext uri="{FF2B5EF4-FFF2-40B4-BE49-F238E27FC236}">
                  <a16:creationId xmlns:a16="http://schemas.microsoft.com/office/drawing/2014/main" id="{7D90FFAD-7C9D-D8B1-9948-19F748551C3F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3" name="Arc 452">
              <a:extLst>
                <a:ext uri="{FF2B5EF4-FFF2-40B4-BE49-F238E27FC236}">
                  <a16:creationId xmlns:a16="http://schemas.microsoft.com/office/drawing/2014/main" id="{F5F4557A-3767-9A32-6C40-89AE4F6731A5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4" name="Diamond 453">
              <a:extLst>
                <a:ext uri="{FF2B5EF4-FFF2-40B4-BE49-F238E27FC236}">
                  <a16:creationId xmlns:a16="http://schemas.microsoft.com/office/drawing/2014/main" id="{4E14AE7D-C456-BE0C-A5BC-9B2AFF09C8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5" name="Diamond 454">
              <a:extLst>
                <a:ext uri="{FF2B5EF4-FFF2-40B4-BE49-F238E27FC236}">
                  <a16:creationId xmlns:a16="http://schemas.microsoft.com/office/drawing/2014/main" id="{DBD9325E-B678-8D22-D6C7-22D7D467DFC6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6" name="Diamond 455">
              <a:extLst>
                <a:ext uri="{FF2B5EF4-FFF2-40B4-BE49-F238E27FC236}">
                  <a16:creationId xmlns:a16="http://schemas.microsoft.com/office/drawing/2014/main" id="{964C440A-F3FA-2DF7-A389-2566780A452E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7" name="Diamond 456">
              <a:extLst>
                <a:ext uri="{FF2B5EF4-FFF2-40B4-BE49-F238E27FC236}">
                  <a16:creationId xmlns:a16="http://schemas.microsoft.com/office/drawing/2014/main" id="{E84C8C5E-4B29-1D84-1FE1-D4341A062794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8" name="Diamond 457">
              <a:extLst>
                <a:ext uri="{FF2B5EF4-FFF2-40B4-BE49-F238E27FC236}">
                  <a16:creationId xmlns:a16="http://schemas.microsoft.com/office/drawing/2014/main" id="{0BB7718E-72B9-574B-CD6D-E9CF158A3BB6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9" name="Diamond 458">
              <a:extLst>
                <a:ext uri="{FF2B5EF4-FFF2-40B4-BE49-F238E27FC236}">
                  <a16:creationId xmlns:a16="http://schemas.microsoft.com/office/drawing/2014/main" id="{2E0A15A8-C4BC-7E9E-0893-95F3AFB33128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0" name="Diamond 459">
              <a:extLst>
                <a:ext uri="{FF2B5EF4-FFF2-40B4-BE49-F238E27FC236}">
                  <a16:creationId xmlns:a16="http://schemas.microsoft.com/office/drawing/2014/main" id="{888C691D-5769-0863-B87A-B7A8A3759EF4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1" name="Diamond 460">
              <a:extLst>
                <a:ext uri="{FF2B5EF4-FFF2-40B4-BE49-F238E27FC236}">
                  <a16:creationId xmlns:a16="http://schemas.microsoft.com/office/drawing/2014/main" id="{74B0A2F8-7408-8671-21B2-159C0962CB96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2" name="Diamond 461">
              <a:extLst>
                <a:ext uri="{FF2B5EF4-FFF2-40B4-BE49-F238E27FC236}">
                  <a16:creationId xmlns:a16="http://schemas.microsoft.com/office/drawing/2014/main" id="{529FFB9C-286D-FE44-7B41-3B86FFF5885A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3" name="Diamond 462">
              <a:extLst>
                <a:ext uri="{FF2B5EF4-FFF2-40B4-BE49-F238E27FC236}">
                  <a16:creationId xmlns:a16="http://schemas.microsoft.com/office/drawing/2014/main" id="{5E996499-3BBE-130B-822C-CA4B9810A6DC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4" name="Diamond 463">
              <a:extLst>
                <a:ext uri="{FF2B5EF4-FFF2-40B4-BE49-F238E27FC236}">
                  <a16:creationId xmlns:a16="http://schemas.microsoft.com/office/drawing/2014/main" id="{CEE8F69C-6BD9-578F-EA37-23B6797531E8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5" name="Diamond 464">
              <a:extLst>
                <a:ext uri="{FF2B5EF4-FFF2-40B4-BE49-F238E27FC236}">
                  <a16:creationId xmlns:a16="http://schemas.microsoft.com/office/drawing/2014/main" id="{6CF28AB1-3055-E444-D511-A09DB7BAC122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C539B80-D3F9-0D92-20BE-C3BCF475737C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67" name="Group 688">
            <a:extLst>
              <a:ext uri="{FF2B5EF4-FFF2-40B4-BE49-F238E27FC236}">
                <a16:creationId xmlns:a16="http://schemas.microsoft.com/office/drawing/2014/main" id="{68B7B660-9FA4-745E-68A4-F132257655E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3255483"/>
            <a:ext cx="1149350" cy="679450"/>
            <a:chOff x="2362200" y="2177780"/>
            <a:chExt cx="1066800" cy="489220"/>
          </a:xfrm>
        </p:grpSpPr>
        <p:sp>
          <p:nvSpPr>
            <p:cNvPr id="468" name="Arc 467">
              <a:extLst>
                <a:ext uri="{FF2B5EF4-FFF2-40B4-BE49-F238E27FC236}">
                  <a16:creationId xmlns:a16="http://schemas.microsoft.com/office/drawing/2014/main" id="{23DE3DC0-893C-81BA-DAAF-F07ADC68FD88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9" name="Arc 468">
              <a:extLst>
                <a:ext uri="{FF2B5EF4-FFF2-40B4-BE49-F238E27FC236}">
                  <a16:creationId xmlns:a16="http://schemas.microsoft.com/office/drawing/2014/main" id="{7D12FC58-2599-ECC9-E9C3-07DCE8E98ABD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0" name="Diamond 469">
              <a:extLst>
                <a:ext uri="{FF2B5EF4-FFF2-40B4-BE49-F238E27FC236}">
                  <a16:creationId xmlns:a16="http://schemas.microsoft.com/office/drawing/2014/main" id="{3F9ADC62-C3C9-40E6-875E-D062FEA8C441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1" name="Diamond 470">
              <a:extLst>
                <a:ext uri="{FF2B5EF4-FFF2-40B4-BE49-F238E27FC236}">
                  <a16:creationId xmlns:a16="http://schemas.microsoft.com/office/drawing/2014/main" id="{91557C2C-10E1-03C3-A3FB-A48A23E6C633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2" name="Diamond 471">
              <a:extLst>
                <a:ext uri="{FF2B5EF4-FFF2-40B4-BE49-F238E27FC236}">
                  <a16:creationId xmlns:a16="http://schemas.microsoft.com/office/drawing/2014/main" id="{87D7C7B3-AF16-008D-DF0F-1EA7AC5BE427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3" name="Diamond 472">
              <a:extLst>
                <a:ext uri="{FF2B5EF4-FFF2-40B4-BE49-F238E27FC236}">
                  <a16:creationId xmlns:a16="http://schemas.microsoft.com/office/drawing/2014/main" id="{1F3AB452-6CC0-80AF-3F3F-FAD6A4036F19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4" name="Diamond 473">
              <a:extLst>
                <a:ext uri="{FF2B5EF4-FFF2-40B4-BE49-F238E27FC236}">
                  <a16:creationId xmlns:a16="http://schemas.microsoft.com/office/drawing/2014/main" id="{5D108E9A-634B-D798-2697-174B0A01641C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5" name="Diamond 474">
              <a:extLst>
                <a:ext uri="{FF2B5EF4-FFF2-40B4-BE49-F238E27FC236}">
                  <a16:creationId xmlns:a16="http://schemas.microsoft.com/office/drawing/2014/main" id="{5CD3D357-1305-D0D1-BCB2-E486C5C04D92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6" name="Diamond 475">
              <a:extLst>
                <a:ext uri="{FF2B5EF4-FFF2-40B4-BE49-F238E27FC236}">
                  <a16:creationId xmlns:a16="http://schemas.microsoft.com/office/drawing/2014/main" id="{519D4764-27E6-766A-AD76-F9604C418AA1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7" name="Diamond 476">
              <a:extLst>
                <a:ext uri="{FF2B5EF4-FFF2-40B4-BE49-F238E27FC236}">
                  <a16:creationId xmlns:a16="http://schemas.microsoft.com/office/drawing/2014/main" id="{56A5F0D9-CF93-13ED-4569-B1C2EC947350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8" name="Diamond 477">
              <a:extLst>
                <a:ext uri="{FF2B5EF4-FFF2-40B4-BE49-F238E27FC236}">
                  <a16:creationId xmlns:a16="http://schemas.microsoft.com/office/drawing/2014/main" id="{103B408E-D5B3-BAB7-D3A3-92B2593B13E0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9" name="Diamond 478">
              <a:extLst>
                <a:ext uri="{FF2B5EF4-FFF2-40B4-BE49-F238E27FC236}">
                  <a16:creationId xmlns:a16="http://schemas.microsoft.com/office/drawing/2014/main" id="{4F053C64-821D-16A9-8A1A-2C42EFD384F9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0" name="Diamond 479">
              <a:extLst>
                <a:ext uri="{FF2B5EF4-FFF2-40B4-BE49-F238E27FC236}">
                  <a16:creationId xmlns:a16="http://schemas.microsoft.com/office/drawing/2014/main" id="{EB0944F1-1616-7FB5-C555-601A66604C09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1" name="Diamond 480">
              <a:extLst>
                <a:ext uri="{FF2B5EF4-FFF2-40B4-BE49-F238E27FC236}">
                  <a16:creationId xmlns:a16="http://schemas.microsoft.com/office/drawing/2014/main" id="{3E64DC42-CEF2-5DA3-0424-20A81A6EB5F9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48C28E27-181F-1858-F339-B7E2F4089B9B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83" name="Group 688">
            <a:extLst>
              <a:ext uri="{FF2B5EF4-FFF2-40B4-BE49-F238E27FC236}">
                <a16:creationId xmlns:a16="http://schemas.microsoft.com/office/drawing/2014/main" id="{794C7268-98B3-9A20-326F-F3E10B6F412C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001608"/>
            <a:ext cx="1150937" cy="679450"/>
            <a:chOff x="2362200" y="2177780"/>
            <a:chExt cx="1066800" cy="489220"/>
          </a:xfrm>
        </p:grpSpPr>
        <p:sp>
          <p:nvSpPr>
            <p:cNvPr id="484" name="Arc 483">
              <a:extLst>
                <a:ext uri="{FF2B5EF4-FFF2-40B4-BE49-F238E27FC236}">
                  <a16:creationId xmlns:a16="http://schemas.microsoft.com/office/drawing/2014/main" id="{B2261EFD-8C58-26D2-7505-EABC428912B7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5" name="Arc 484">
              <a:extLst>
                <a:ext uri="{FF2B5EF4-FFF2-40B4-BE49-F238E27FC236}">
                  <a16:creationId xmlns:a16="http://schemas.microsoft.com/office/drawing/2014/main" id="{D0E66991-73EC-6AB4-01A6-AFDC65A9BE9C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6" name="Diamond 485">
              <a:extLst>
                <a:ext uri="{FF2B5EF4-FFF2-40B4-BE49-F238E27FC236}">
                  <a16:creationId xmlns:a16="http://schemas.microsoft.com/office/drawing/2014/main" id="{D64288EC-3FE6-0CF7-8748-B82BBA1C7A94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7" name="Diamond 486">
              <a:extLst>
                <a:ext uri="{FF2B5EF4-FFF2-40B4-BE49-F238E27FC236}">
                  <a16:creationId xmlns:a16="http://schemas.microsoft.com/office/drawing/2014/main" id="{CFAAB426-691C-6479-27CE-BF0E47371CA0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8" name="Diamond 487">
              <a:extLst>
                <a:ext uri="{FF2B5EF4-FFF2-40B4-BE49-F238E27FC236}">
                  <a16:creationId xmlns:a16="http://schemas.microsoft.com/office/drawing/2014/main" id="{A82DEB5C-BBE8-C038-C63F-309B46D2E5F2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9" name="Diamond 488">
              <a:extLst>
                <a:ext uri="{FF2B5EF4-FFF2-40B4-BE49-F238E27FC236}">
                  <a16:creationId xmlns:a16="http://schemas.microsoft.com/office/drawing/2014/main" id="{77D82F94-D69B-3E18-B720-40AA22433DB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0" name="Diamond 489">
              <a:extLst>
                <a:ext uri="{FF2B5EF4-FFF2-40B4-BE49-F238E27FC236}">
                  <a16:creationId xmlns:a16="http://schemas.microsoft.com/office/drawing/2014/main" id="{60D2FC89-220E-1D70-ECE4-FADE81C7BC0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1" name="Diamond 490">
              <a:extLst>
                <a:ext uri="{FF2B5EF4-FFF2-40B4-BE49-F238E27FC236}">
                  <a16:creationId xmlns:a16="http://schemas.microsoft.com/office/drawing/2014/main" id="{F04D8754-6E22-096D-B02A-F822DA6AE652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2" name="Diamond 491">
              <a:extLst>
                <a:ext uri="{FF2B5EF4-FFF2-40B4-BE49-F238E27FC236}">
                  <a16:creationId xmlns:a16="http://schemas.microsoft.com/office/drawing/2014/main" id="{41DFA11A-9368-3B09-DBD8-600436A371A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3" name="Diamond 492">
              <a:extLst>
                <a:ext uri="{FF2B5EF4-FFF2-40B4-BE49-F238E27FC236}">
                  <a16:creationId xmlns:a16="http://schemas.microsoft.com/office/drawing/2014/main" id="{46A73EFF-2CE1-AC6E-5755-0E963DC7088E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4" name="Diamond 493">
              <a:extLst>
                <a:ext uri="{FF2B5EF4-FFF2-40B4-BE49-F238E27FC236}">
                  <a16:creationId xmlns:a16="http://schemas.microsoft.com/office/drawing/2014/main" id="{4926B28C-9701-1FE8-E784-4C0AABEE5779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5" name="Diamond 494">
              <a:extLst>
                <a:ext uri="{FF2B5EF4-FFF2-40B4-BE49-F238E27FC236}">
                  <a16:creationId xmlns:a16="http://schemas.microsoft.com/office/drawing/2014/main" id="{E214B82C-4647-4018-B964-2BF98597A3E2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6" name="Diamond 495">
              <a:extLst>
                <a:ext uri="{FF2B5EF4-FFF2-40B4-BE49-F238E27FC236}">
                  <a16:creationId xmlns:a16="http://schemas.microsoft.com/office/drawing/2014/main" id="{A13CE441-2D53-4CC9-92D6-FCBA0E17EB0F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7" name="Diamond 496">
              <a:extLst>
                <a:ext uri="{FF2B5EF4-FFF2-40B4-BE49-F238E27FC236}">
                  <a16:creationId xmlns:a16="http://schemas.microsoft.com/office/drawing/2014/main" id="{3DEEB0CA-BDD1-BB5D-9302-7900BF5E1123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43A5F629-A749-A589-EAE5-A5DE709EAA90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499" name="Group 688">
            <a:extLst>
              <a:ext uri="{FF2B5EF4-FFF2-40B4-BE49-F238E27FC236}">
                <a16:creationId xmlns:a16="http://schemas.microsoft.com/office/drawing/2014/main" id="{E1E12775-378E-3B9C-A86C-D063F610E75A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4681058"/>
            <a:ext cx="1150937" cy="679450"/>
            <a:chOff x="2362200" y="2177780"/>
            <a:chExt cx="1066800" cy="489220"/>
          </a:xfrm>
        </p:grpSpPr>
        <p:sp>
          <p:nvSpPr>
            <p:cNvPr id="500" name="Arc 499">
              <a:extLst>
                <a:ext uri="{FF2B5EF4-FFF2-40B4-BE49-F238E27FC236}">
                  <a16:creationId xmlns:a16="http://schemas.microsoft.com/office/drawing/2014/main" id="{7E56CBE6-686F-D9D0-5A9C-0D7DD7906BA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1" name="Arc 500">
              <a:extLst>
                <a:ext uri="{FF2B5EF4-FFF2-40B4-BE49-F238E27FC236}">
                  <a16:creationId xmlns:a16="http://schemas.microsoft.com/office/drawing/2014/main" id="{B1FE5BBA-915E-4D63-27FD-D9BE3BEE8E22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2" name="Diamond 501">
              <a:extLst>
                <a:ext uri="{FF2B5EF4-FFF2-40B4-BE49-F238E27FC236}">
                  <a16:creationId xmlns:a16="http://schemas.microsoft.com/office/drawing/2014/main" id="{49884B45-0385-27B5-97FD-EB0D3A1438E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3" name="Diamond 502">
              <a:extLst>
                <a:ext uri="{FF2B5EF4-FFF2-40B4-BE49-F238E27FC236}">
                  <a16:creationId xmlns:a16="http://schemas.microsoft.com/office/drawing/2014/main" id="{95EED2D8-0CC4-984F-2EE7-600F00AF9B2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4" name="Diamond 503">
              <a:extLst>
                <a:ext uri="{FF2B5EF4-FFF2-40B4-BE49-F238E27FC236}">
                  <a16:creationId xmlns:a16="http://schemas.microsoft.com/office/drawing/2014/main" id="{F96C269B-EE38-D3FC-626E-B5823E6D3EB3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5" name="Diamond 504">
              <a:extLst>
                <a:ext uri="{FF2B5EF4-FFF2-40B4-BE49-F238E27FC236}">
                  <a16:creationId xmlns:a16="http://schemas.microsoft.com/office/drawing/2014/main" id="{947A4AE3-E3F1-CD72-15E0-544273D6795C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6" name="Diamond 505">
              <a:extLst>
                <a:ext uri="{FF2B5EF4-FFF2-40B4-BE49-F238E27FC236}">
                  <a16:creationId xmlns:a16="http://schemas.microsoft.com/office/drawing/2014/main" id="{F6301FDE-0A8F-2FF8-E216-72C49FA05BE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7" name="Diamond 506">
              <a:extLst>
                <a:ext uri="{FF2B5EF4-FFF2-40B4-BE49-F238E27FC236}">
                  <a16:creationId xmlns:a16="http://schemas.microsoft.com/office/drawing/2014/main" id="{7BD0BDA8-0E0E-C322-1FE6-C08E7CDE316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8" name="Diamond 507">
              <a:extLst>
                <a:ext uri="{FF2B5EF4-FFF2-40B4-BE49-F238E27FC236}">
                  <a16:creationId xmlns:a16="http://schemas.microsoft.com/office/drawing/2014/main" id="{59C210D0-FA4D-8BE7-02CD-7FDF0050CB75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9" name="Diamond 508">
              <a:extLst>
                <a:ext uri="{FF2B5EF4-FFF2-40B4-BE49-F238E27FC236}">
                  <a16:creationId xmlns:a16="http://schemas.microsoft.com/office/drawing/2014/main" id="{B553A382-D66E-177E-3661-426B4A8875C8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0" name="Diamond 509">
              <a:extLst>
                <a:ext uri="{FF2B5EF4-FFF2-40B4-BE49-F238E27FC236}">
                  <a16:creationId xmlns:a16="http://schemas.microsoft.com/office/drawing/2014/main" id="{E9BA1663-B21E-A6AE-C6FB-0CC0B636230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1" name="Diamond 510">
              <a:extLst>
                <a:ext uri="{FF2B5EF4-FFF2-40B4-BE49-F238E27FC236}">
                  <a16:creationId xmlns:a16="http://schemas.microsoft.com/office/drawing/2014/main" id="{C099614F-C06B-E2C4-0FF7-1BBABF52D8D8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2" name="Diamond 511">
              <a:extLst>
                <a:ext uri="{FF2B5EF4-FFF2-40B4-BE49-F238E27FC236}">
                  <a16:creationId xmlns:a16="http://schemas.microsoft.com/office/drawing/2014/main" id="{03D2DD64-318E-A9AF-BB7F-4D8B45B4BBA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3" name="Diamond 512">
              <a:extLst>
                <a:ext uri="{FF2B5EF4-FFF2-40B4-BE49-F238E27FC236}">
                  <a16:creationId xmlns:a16="http://schemas.microsoft.com/office/drawing/2014/main" id="{47B93606-81B8-B9D0-6E45-EBA5677FCB5D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B590CB0A-490C-CF65-5037-FAE22708784B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E80C04-D7EC-4838-249E-D92819EE88FF}"/>
              </a:ext>
            </a:extLst>
          </p:cNvPr>
          <p:cNvSpPr txBox="1"/>
          <p:nvPr/>
        </p:nvSpPr>
        <p:spPr>
          <a:xfrm>
            <a:off x="2907847" y="670024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Area-Wide Management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B64E01-CADA-92A3-DB21-483BD38A58A8}"/>
              </a:ext>
            </a:extLst>
          </p:cNvPr>
          <p:cNvSpPr/>
          <p:nvPr/>
        </p:nvSpPr>
        <p:spPr>
          <a:xfrm>
            <a:off x="5631766" y="2033108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4" name="Group 671">
            <a:extLst>
              <a:ext uri="{FF2B5EF4-FFF2-40B4-BE49-F238E27FC236}">
                <a16:creationId xmlns:a16="http://schemas.microsoft.com/office/drawing/2014/main" id="{EE434B69-F08D-DF79-C283-13B00F59568C}"/>
              </a:ext>
            </a:extLst>
          </p:cNvPr>
          <p:cNvGrpSpPr>
            <a:grpSpLocks/>
          </p:cNvGrpSpPr>
          <p:nvPr/>
        </p:nvGrpSpPr>
        <p:grpSpPr bwMode="auto">
          <a:xfrm>
            <a:off x="5874652" y="2576033"/>
            <a:ext cx="1150938" cy="679450"/>
            <a:chOff x="2362200" y="2177780"/>
            <a:chExt cx="1066800" cy="489220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614C9719-1BF9-D8F4-78B1-D1580073A4EF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CB18738-E940-074C-5BF7-460C13B723FC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D5D600FF-7DEA-FEFA-465B-F1324C1497F0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08CEAC34-DEA8-48E3-D1D2-25ACB3299C52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FFE4C461-337D-5A9D-C728-36A648E9D500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D4C45991-F6AF-9708-15DA-84FE518827A1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03BEA617-113D-EB8B-6BC7-3CD9D54DA43F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6" name="Diamond 255">
              <a:extLst>
                <a:ext uri="{FF2B5EF4-FFF2-40B4-BE49-F238E27FC236}">
                  <a16:creationId xmlns:a16="http://schemas.microsoft.com/office/drawing/2014/main" id="{E72E806B-2E61-BD5C-4BE4-D8D1F7F9FFB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7" name="Diamond 256">
              <a:extLst>
                <a:ext uri="{FF2B5EF4-FFF2-40B4-BE49-F238E27FC236}">
                  <a16:creationId xmlns:a16="http://schemas.microsoft.com/office/drawing/2014/main" id="{E78FDB01-3B76-2F02-9ED1-E31E1945650D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8" name="Diamond 257">
              <a:extLst>
                <a:ext uri="{FF2B5EF4-FFF2-40B4-BE49-F238E27FC236}">
                  <a16:creationId xmlns:a16="http://schemas.microsoft.com/office/drawing/2014/main" id="{46DC3D95-E75B-3582-93D1-F91D685E2169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0" name="Diamond 1279">
              <a:extLst>
                <a:ext uri="{FF2B5EF4-FFF2-40B4-BE49-F238E27FC236}">
                  <a16:creationId xmlns:a16="http://schemas.microsoft.com/office/drawing/2014/main" id="{C0B51143-5603-DD9B-6C3F-23DD8565AB7F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1" name="Diamond 1280">
              <a:extLst>
                <a:ext uri="{FF2B5EF4-FFF2-40B4-BE49-F238E27FC236}">
                  <a16:creationId xmlns:a16="http://schemas.microsoft.com/office/drawing/2014/main" id="{BD6CDADD-9F69-B075-5E32-5069B6A31634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2" name="Diamond 1281">
              <a:extLst>
                <a:ext uri="{FF2B5EF4-FFF2-40B4-BE49-F238E27FC236}">
                  <a16:creationId xmlns:a16="http://schemas.microsoft.com/office/drawing/2014/main" id="{D7C30759-498B-2338-276B-51A99E5A0270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3" name="Diamond 1282">
              <a:extLst>
                <a:ext uri="{FF2B5EF4-FFF2-40B4-BE49-F238E27FC236}">
                  <a16:creationId xmlns:a16="http://schemas.microsoft.com/office/drawing/2014/main" id="{F9ECB513-CE27-3611-2B94-EAADF565F5E2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284" name="Straight Connector 1283">
              <a:extLst>
                <a:ext uri="{FF2B5EF4-FFF2-40B4-BE49-F238E27FC236}">
                  <a16:creationId xmlns:a16="http://schemas.microsoft.com/office/drawing/2014/main" id="{84FB8D87-707F-1DDD-119D-1960F4433E40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285" name="Group 672">
            <a:extLst>
              <a:ext uri="{FF2B5EF4-FFF2-40B4-BE49-F238E27FC236}">
                <a16:creationId xmlns:a16="http://schemas.microsoft.com/office/drawing/2014/main" id="{25C753D5-353B-28BB-0D0C-5493EFD912CE}"/>
              </a:ext>
            </a:extLst>
          </p:cNvPr>
          <p:cNvGrpSpPr>
            <a:grpSpLocks/>
          </p:cNvGrpSpPr>
          <p:nvPr/>
        </p:nvGrpSpPr>
        <p:grpSpPr bwMode="auto">
          <a:xfrm>
            <a:off x="7085916" y="2576033"/>
            <a:ext cx="1150937" cy="679450"/>
            <a:chOff x="2362200" y="2177780"/>
            <a:chExt cx="1066800" cy="489220"/>
          </a:xfrm>
        </p:grpSpPr>
        <p:sp>
          <p:nvSpPr>
            <p:cNvPr id="1286" name="Arc 1285">
              <a:extLst>
                <a:ext uri="{FF2B5EF4-FFF2-40B4-BE49-F238E27FC236}">
                  <a16:creationId xmlns:a16="http://schemas.microsoft.com/office/drawing/2014/main" id="{21BBDFCE-2ECF-E370-0269-33EFAC19827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7" name="Arc 1286">
              <a:extLst>
                <a:ext uri="{FF2B5EF4-FFF2-40B4-BE49-F238E27FC236}">
                  <a16:creationId xmlns:a16="http://schemas.microsoft.com/office/drawing/2014/main" id="{FA93FA03-4BC2-883B-8457-6EF1CD9F4949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8" name="Diamond 1287">
              <a:extLst>
                <a:ext uri="{FF2B5EF4-FFF2-40B4-BE49-F238E27FC236}">
                  <a16:creationId xmlns:a16="http://schemas.microsoft.com/office/drawing/2014/main" id="{21B530FE-D274-099B-F948-FCFCB96A7CA9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89" name="Diamond 1288">
              <a:extLst>
                <a:ext uri="{FF2B5EF4-FFF2-40B4-BE49-F238E27FC236}">
                  <a16:creationId xmlns:a16="http://schemas.microsoft.com/office/drawing/2014/main" id="{9B9D6DE1-3C9A-4026-D0D1-D560A1B694B3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0" name="Diamond 1289">
              <a:extLst>
                <a:ext uri="{FF2B5EF4-FFF2-40B4-BE49-F238E27FC236}">
                  <a16:creationId xmlns:a16="http://schemas.microsoft.com/office/drawing/2014/main" id="{D8CA646F-52A2-8E05-DD2F-81DFF4110085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1" name="Diamond 1290">
              <a:extLst>
                <a:ext uri="{FF2B5EF4-FFF2-40B4-BE49-F238E27FC236}">
                  <a16:creationId xmlns:a16="http://schemas.microsoft.com/office/drawing/2014/main" id="{DD451D0A-B78E-F5B7-9561-F609F72EF516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2" name="Diamond 1291">
              <a:extLst>
                <a:ext uri="{FF2B5EF4-FFF2-40B4-BE49-F238E27FC236}">
                  <a16:creationId xmlns:a16="http://schemas.microsoft.com/office/drawing/2014/main" id="{BA52787B-BDC7-E741-9618-92258339505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3" name="Diamond 1292">
              <a:extLst>
                <a:ext uri="{FF2B5EF4-FFF2-40B4-BE49-F238E27FC236}">
                  <a16:creationId xmlns:a16="http://schemas.microsoft.com/office/drawing/2014/main" id="{ED83EE41-B7C8-018F-E8A4-5FC6D3A6A38B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4" name="Diamond 1293">
              <a:extLst>
                <a:ext uri="{FF2B5EF4-FFF2-40B4-BE49-F238E27FC236}">
                  <a16:creationId xmlns:a16="http://schemas.microsoft.com/office/drawing/2014/main" id="{539E659E-597D-B290-CE87-DED746EC1894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5" name="Diamond 1294">
              <a:extLst>
                <a:ext uri="{FF2B5EF4-FFF2-40B4-BE49-F238E27FC236}">
                  <a16:creationId xmlns:a16="http://schemas.microsoft.com/office/drawing/2014/main" id="{107B7BC1-6A26-1B8D-F768-FCAA64C36442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6" name="Diamond 1295">
              <a:extLst>
                <a:ext uri="{FF2B5EF4-FFF2-40B4-BE49-F238E27FC236}">
                  <a16:creationId xmlns:a16="http://schemas.microsoft.com/office/drawing/2014/main" id="{7EF5B5CA-2DE5-5713-37CB-86B290625277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7" name="Diamond 1296">
              <a:extLst>
                <a:ext uri="{FF2B5EF4-FFF2-40B4-BE49-F238E27FC236}">
                  <a16:creationId xmlns:a16="http://schemas.microsoft.com/office/drawing/2014/main" id="{CD19AF8E-40B1-258C-01EF-66245A5BA6FA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8" name="Diamond 1297">
              <a:extLst>
                <a:ext uri="{FF2B5EF4-FFF2-40B4-BE49-F238E27FC236}">
                  <a16:creationId xmlns:a16="http://schemas.microsoft.com/office/drawing/2014/main" id="{A4BEE1C6-A026-0B7B-E75D-ACB6A2F8CDB8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99" name="Diamond 1298">
              <a:extLst>
                <a:ext uri="{FF2B5EF4-FFF2-40B4-BE49-F238E27FC236}">
                  <a16:creationId xmlns:a16="http://schemas.microsoft.com/office/drawing/2014/main" id="{89D195E2-C034-3A78-3EE7-31AD29952623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00" name="Straight Connector 1299">
              <a:extLst>
                <a:ext uri="{FF2B5EF4-FFF2-40B4-BE49-F238E27FC236}">
                  <a16:creationId xmlns:a16="http://schemas.microsoft.com/office/drawing/2014/main" id="{DEC083FB-8B8F-BB04-2664-8A7598016C62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515" name="Group 688">
            <a:extLst>
              <a:ext uri="{FF2B5EF4-FFF2-40B4-BE49-F238E27FC236}">
                <a16:creationId xmlns:a16="http://schemas.microsoft.com/office/drawing/2014/main" id="{C973449A-E19D-EA2C-3CA1-05A131022481}"/>
              </a:ext>
            </a:extLst>
          </p:cNvPr>
          <p:cNvGrpSpPr>
            <a:grpSpLocks/>
          </p:cNvGrpSpPr>
          <p:nvPr/>
        </p:nvGrpSpPr>
        <p:grpSpPr bwMode="auto">
          <a:xfrm>
            <a:off x="8297177" y="2576033"/>
            <a:ext cx="1150938" cy="679450"/>
            <a:chOff x="2362200" y="2177780"/>
            <a:chExt cx="1066800" cy="489220"/>
          </a:xfrm>
        </p:grpSpPr>
        <p:sp>
          <p:nvSpPr>
            <p:cNvPr id="516" name="Arc 515">
              <a:extLst>
                <a:ext uri="{FF2B5EF4-FFF2-40B4-BE49-F238E27FC236}">
                  <a16:creationId xmlns:a16="http://schemas.microsoft.com/office/drawing/2014/main" id="{FFA9C52F-F3F1-70D2-46B5-E0B08DE07B55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7" name="Arc 516">
              <a:extLst>
                <a:ext uri="{FF2B5EF4-FFF2-40B4-BE49-F238E27FC236}">
                  <a16:creationId xmlns:a16="http://schemas.microsoft.com/office/drawing/2014/main" id="{11FF154D-9F5D-7DC0-AFA0-4D1B65935DA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8" name="Diamond 517">
              <a:extLst>
                <a:ext uri="{FF2B5EF4-FFF2-40B4-BE49-F238E27FC236}">
                  <a16:creationId xmlns:a16="http://schemas.microsoft.com/office/drawing/2014/main" id="{5931DDDC-98A6-1040-0103-C5B2077BDFF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9" name="Diamond 518">
              <a:extLst>
                <a:ext uri="{FF2B5EF4-FFF2-40B4-BE49-F238E27FC236}">
                  <a16:creationId xmlns:a16="http://schemas.microsoft.com/office/drawing/2014/main" id="{BB28785A-6819-8784-09D7-DA2F5CDDB196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0" name="Diamond 519">
              <a:extLst>
                <a:ext uri="{FF2B5EF4-FFF2-40B4-BE49-F238E27FC236}">
                  <a16:creationId xmlns:a16="http://schemas.microsoft.com/office/drawing/2014/main" id="{25E2353C-B5C7-3BA8-740C-DC3CAF07A5D4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1" name="Diamond 520">
              <a:extLst>
                <a:ext uri="{FF2B5EF4-FFF2-40B4-BE49-F238E27FC236}">
                  <a16:creationId xmlns:a16="http://schemas.microsoft.com/office/drawing/2014/main" id="{E63D589F-D95E-B28B-6337-07B68AA4738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2" name="Diamond 521">
              <a:extLst>
                <a:ext uri="{FF2B5EF4-FFF2-40B4-BE49-F238E27FC236}">
                  <a16:creationId xmlns:a16="http://schemas.microsoft.com/office/drawing/2014/main" id="{635C445D-CC5D-E214-03D9-8222D753F53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3" name="Diamond 522">
              <a:extLst>
                <a:ext uri="{FF2B5EF4-FFF2-40B4-BE49-F238E27FC236}">
                  <a16:creationId xmlns:a16="http://schemas.microsoft.com/office/drawing/2014/main" id="{661ACA64-CE61-8821-BB85-881304BFC1BA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4" name="Diamond 523">
              <a:extLst>
                <a:ext uri="{FF2B5EF4-FFF2-40B4-BE49-F238E27FC236}">
                  <a16:creationId xmlns:a16="http://schemas.microsoft.com/office/drawing/2014/main" id="{FC170C30-B46D-57CB-7BF1-F29FBE6950E1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5" name="Diamond 524">
              <a:extLst>
                <a:ext uri="{FF2B5EF4-FFF2-40B4-BE49-F238E27FC236}">
                  <a16:creationId xmlns:a16="http://schemas.microsoft.com/office/drawing/2014/main" id="{641B7012-4DF6-5073-B710-B7E1966C885F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6" name="Diamond 525">
              <a:extLst>
                <a:ext uri="{FF2B5EF4-FFF2-40B4-BE49-F238E27FC236}">
                  <a16:creationId xmlns:a16="http://schemas.microsoft.com/office/drawing/2014/main" id="{226B15E4-9CFB-6165-4527-43C1BD0A313E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7" name="Diamond 526">
              <a:extLst>
                <a:ext uri="{FF2B5EF4-FFF2-40B4-BE49-F238E27FC236}">
                  <a16:creationId xmlns:a16="http://schemas.microsoft.com/office/drawing/2014/main" id="{0E676DB2-9A78-983D-B653-5C54332463BC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8" name="Diamond 527">
              <a:extLst>
                <a:ext uri="{FF2B5EF4-FFF2-40B4-BE49-F238E27FC236}">
                  <a16:creationId xmlns:a16="http://schemas.microsoft.com/office/drawing/2014/main" id="{B646AC4B-F283-8E8F-1C02-1684C04C1157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9" name="Diamond 528">
              <a:extLst>
                <a:ext uri="{FF2B5EF4-FFF2-40B4-BE49-F238E27FC236}">
                  <a16:creationId xmlns:a16="http://schemas.microsoft.com/office/drawing/2014/main" id="{CC3F5A6B-5CC1-ABAD-0F5F-EC7EB603283E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CBC60EBB-95B8-3674-02BA-3BA4330341D3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531" name="Group 752">
            <a:extLst>
              <a:ext uri="{FF2B5EF4-FFF2-40B4-BE49-F238E27FC236}">
                <a16:creationId xmlns:a16="http://schemas.microsoft.com/office/drawing/2014/main" id="{C1B12EAD-B59F-4D35-65BC-0532D91D90B9}"/>
              </a:ext>
            </a:extLst>
          </p:cNvPr>
          <p:cNvGrpSpPr>
            <a:grpSpLocks/>
          </p:cNvGrpSpPr>
          <p:nvPr/>
        </p:nvGrpSpPr>
        <p:grpSpPr bwMode="auto">
          <a:xfrm>
            <a:off x="5995302" y="3255483"/>
            <a:ext cx="1150938" cy="679450"/>
            <a:chOff x="2362200" y="2177780"/>
            <a:chExt cx="1066800" cy="489220"/>
          </a:xfrm>
        </p:grpSpPr>
        <p:sp>
          <p:nvSpPr>
            <p:cNvPr id="532" name="Arc 531">
              <a:extLst>
                <a:ext uri="{FF2B5EF4-FFF2-40B4-BE49-F238E27FC236}">
                  <a16:creationId xmlns:a16="http://schemas.microsoft.com/office/drawing/2014/main" id="{F94DE241-92F7-DFAD-3791-78EE9DDCD165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3" name="Arc 532">
              <a:extLst>
                <a:ext uri="{FF2B5EF4-FFF2-40B4-BE49-F238E27FC236}">
                  <a16:creationId xmlns:a16="http://schemas.microsoft.com/office/drawing/2014/main" id="{1181F804-E68A-1400-565A-AF65F77E091D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4" name="Diamond 533">
              <a:extLst>
                <a:ext uri="{FF2B5EF4-FFF2-40B4-BE49-F238E27FC236}">
                  <a16:creationId xmlns:a16="http://schemas.microsoft.com/office/drawing/2014/main" id="{4E2736CA-1043-234A-28A5-125A7C531E97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5" name="Diamond 534">
              <a:extLst>
                <a:ext uri="{FF2B5EF4-FFF2-40B4-BE49-F238E27FC236}">
                  <a16:creationId xmlns:a16="http://schemas.microsoft.com/office/drawing/2014/main" id="{EFA155E1-C7D1-5AB2-93A7-E9A2E20A3B4B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6" name="Diamond 535">
              <a:extLst>
                <a:ext uri="{FF2B5EF4-FFF2-40B4-BE49-F238E27FC236}">
                  <a16:creationId xmlns:a16="http://schemas.microsoft.com/office/drawing/2014/main" id="{FE75FADA-C304-BB46-2870-EB3FC493C995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7" name="Diamond 536">
              <a:extLst>
                <a:ext uri="{FF2B5EF4-FFF2-40B4-BE49-F238E27FC236}">
                  <a16:creationId xmlns:a16="http://schemas.microsoft.com/office/drawing/2014/main" id="{742A3C88-35D6-C8DE-F413-4FFED29B3C6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8" name="Diamond 537">
              <a:extLst>
                <a:ext uri="{FF2B5EF4-FFF2-40B4-BE49-F238E27FC236}">
                  <a16:creationId xmlns:a16="http://schemas.microsoft.com/office/drawing/2014/main" id="{32FF46BE-5EFC-CEB5-524B-524DE05625E5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9" name="Diamond 538">
              <a:extLst>
                <a:ext uri="{FF2B5EF4-FFF2-40B4-BE49-F238E27FC236}">
                  <a16:creationId xmlns:a16="http://schemas.microsoft.com/office/drawing/2014/main" id="{680BC012-B61A-4D6A-F426-31644597825C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0" name="Diamond 539">
              <a:extLst>
                <a:ext uri="{FF2B5EF4-FFF2-40B4-BE49-F238E27FC236}">
                  <a16:creationId xmlns:a16="http://schemas.microsoft.com/office/drawing/2014/main" id="{791F37E8-E72F-6C79-8499-CDB4FEA8DB58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1" name="Diamond 540">
              <a:extLst>
                <a:ext uri="{FF2B5EF4-FFF2-40B4-BE49-F238E27FC236}">
                  <a16:creationId xmlns:a16="http://schemas.microsoft.com/office/drawing/2014/main" id="{4460E630-3742-A665-4E79-1E876295B4E4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2" name="Diamond 541">
              <a:extLst>
                <a:ext uri="{FF2B5EF4-FFF2-40B4-BE49-F238E27FC236}">
                  <a16:creationId xmlns:a16="http://schemas.microsoft.com/office/drawing/2014/main" id="{7E04BCB2-03C0-DA9C-549A-97B65D913B94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3" name="Diamond 542">
              <a:extLst>
                <a:ext uri="{FF2B5EF4-FFF2-40B4-BE49-F238E27FC236}">
                  <a16:creationId xmlns:a16="http://schemas.microsoft.com/office/drawing/2014/main" id="{9B1D7A05-8340-4268-81E7-5A9B41AF45BA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5" name="Diamond 1574">
              <a:extLst>
                <a:ext uri="{FF2B5EF4-FFF2-40B4-BE49-F238E27FC236}">
                  <a16:creationId xmlns:a16="http://schemas.microsoft.com/office/drawing/2014/main" id="{3CA81212-1A89-932A-F86F-D906EE793CBF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6" name="Diamond 1575">
              <a:extLst>
                <a:ext uri="{FF2B5EF4-FFF2-40B4-BE49-F238E27FC236}">
                  <a16:creationId xmlns:a16="http://schemas.microsoft.com/office/drawing/2014/main" id="{150A6D3F-3FB6-6F40-ACDA-A89D48FBBD66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77" name="Straight Connector 1576">
              <a:extLst>
                <a:ext uri="{FF2B5EF4-FFF2-40B4-BE49-F238E27FC236}">
                  <a16:creationId xmlns:a16="http://schemas.microsoft.com/office/drawing/2014/main" id="{0B450383-E650-6DFF-FB51-A232C92E8C0F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78" name="Group 768">
            <a:extLst>
              <a:ext uri="{FF2B5EF4-FFF2-40B4-BE49-F238E27FC236}">
                <a16:creationId xmlns:a16="http://schemas.microsoft.com/office/drawing/2014/main" id="{A27C1410-5844-CCDE-8C2A-584A7BD88CB8}"/>
              </a:ext>
            </a:extLst>
          </p:cNvPr>
          <p:cNvGrpSpPr>
            <a:grpSpLocks/>
          </p:cNvGrpSpPr>
          <p:nvPr/>
        </p:nvGrpSpPr>
        <p:grpSpPr bwMode="auto">
          <a:xfrm>
            <a:off x="7206566" y="3255483"/>
            <a:ext cx="1150937" cy="679450"/>
            <a:chOff x="2362200" y="2177780"/>
            <a:chExt cx="1066800" cy="489220"/>
          </a:xfrm>
        </p:grpSpPr>
        <p:sp>
          <p:nvSpPr>
            <p:cNvPr id="1579" name="Arc 1578">
              <a:extLst>
                <a:ext uri="{FF2B5EF4-FFF2-40B4-BE49-F238E27FC236}">
                  <a16:creationId xmlns:a16="http://schemas.microsoft.com/office/drawing/2014/main" id="{8966EAE4-F53D-4FCB-BBEE-4C4A44E0173C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0" name="Arc 1579">
              <a:extLst>
                <a:ext uri="{FF2B5EF4-FFF2-40B4-BE49-F238E27FC236}">
                  <a16:creationId xmlns:a16="http://schemas.microsoft.com/office/drawing/2014/main" id="{FF8BDC7D-E8EC-1E71-80FB-5D4F46FCA460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1" name="Diamond 1580">
              <a:extLst>
                <a:ext uri="{FF2B5EF4-FFF2-40B4-BE49-F238E27FC236}">
                  <a16:creationId xmlns:a16="http://schemas.microsoft.com/office/drawing/2014/main" id="{942EECCD-17BF-E55F-7557-443F3783783A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2" name="Diamond 1581">
              <a:extLst>
                <a:ext uri="{FF2B5EF4-FFF2-40B4-BE49-F238E27FC236}">
                  <a16:creationId xmlns:a16="http://schemas.microsoft.com/office/drawing/2014/main" id="{002AAD76-25A8-B343-88BF-1C6EDC6058E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3" name="Diamond 1582">
              <a:extLst>
                <a:ext uri="{FF2B5EF4-FFF2-40B4-BE49-F238E27FC236}">
                  <a16:creationId xmlns:a16="http://schemas.microsoft.com/office/drawing/2014/main" id="{B8EA657E-9596-0FC7-5D70-75ACD82A84BF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4" name="Diamond 1583">
              <a:extLst>
                <a:ext uri="{FF2B5EF4-FFF2-40B4-BE49-F238E27FC236}">
                  <a16:creationId xmlns:a16="http://schemas.microsoft.com/office/drawing/2014/main" id="{EDE97BB7-FD07-F7D5-CF57-9EED8C618C7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5" name="Diamond 1584">
              <a:extLst>
                <a:ext uri="{FF2B5EF4-FFF2-40B4-BE49-F238E27FC236}">
                  <a16:creationId xmlns:a16="http://schemas.microsoft.com/office/drawing/2014/main" id="{36D5DDBE-722C-31C9-8344-1AE52D4C271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6" name="Diamond 1585">
              <a:extLst>
                <a:ext uri="{FF2B5EF4-FFF2-40B4-BE49-F238E27FC236}">
                  <a16:creationId xmlns:a16="http://schemas.microsoft.com/office/drawing/2014/main" id="{A8F46A15-A29D-3FE8-43B9-32DDD93BF4EC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7" name="Diamond 1586">
              <a:extLst>
                <a:ext uri="{FF2B5EF4-FFF2-40B4-BE49-F238E27FC236}">
                  <a16:creationId xmlns:a16="http://schemas.microsoft.com/office/drawing/2014/main" id="{D947AE15-4B72-42CD-D1CB-7B58DEF7D869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8" name="Diamond 1587">
              <a:extLst>
                <a:ext uri="{FF2B5EF4-FFF2-40B4-BE49-F238E27FC236}">
                  <a16:creationId xmlns:a16="http://schemas.microsoft.com/office/drawing/2014/main" id="{1820C967-FB5B-2831-34A3-473CC4FF6DAF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9" name="Diamond 1588">
              <a:extLst>
                <a:ext uri="{FF2B5EF4-FFF2-40B4-BE49-F238E27FC236}">
                  <a16:creationId xmlns:a16="http://schemas.microsoft.com/office/drawing/2014/main" id="{005BFB40-71E3-4646-E38F-B32732C4119F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0" name="Diamond 1589">
              <a:extLst>
                <a:ext uri="{FF2B5EF4-FFF2-40B4-BE49-F238E27FC236}">
                  <a16:creationId xmlns:a16="http://schemas.microsoft.com/office/drawing/2014/main" id="{C7DB084C-61B5-0397-01A2-B3064159A1D1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1" name="Diamond 1590">
              <a:extLst>
                <a:ext uri="{FF2B5EF4-FFF2-40B4-BE49-F238E27FC236}">
                  <a16:creationId xmlns:a16="http://schemas.microsoft.com/office/drawing/2014/main" id="{8FEE79D9-F310-4D67-297C-7B8B806ED5E9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2" name="Diamond 1591">
              <a:extLst>
                <a:ext uri="{FF2B5EF4-FFF2-40B4-BE49-F238E27FC236}">
                  <a16:creationId xmlns:a16="http://schemas.microsoft.com/office/drawing/2014/main" id="{62929689-B86A-A7DE-F3DE-D2AA4D66AA6A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593" name="Straight Connector 1592">
              <a:extLst>
                <a:ext uri="{FF2B5EF4-FFF2-40B4-BE49-F238E27FC236}">
                  <a16:creationId xmlns:a16="http://schemas.microsoft.com/office/drawing/2014/main" id="{75524E15-B3B1-23C7-5744-DFD10196BB17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594" name="Group 784">
            <a:extLst>
              <a:ext uri="{FF2B5EF4-FFF2-40B4-BE49-F238E27FC236}">
                <a16:creationId xmlns:a16="http://schemas.microsoft.com/office/drawing/2014/main" id="{D52A5ABC-4C14-4299-1323-098B7FD6DC83}"/>
              </a:ext>
            </a:extLst>
          </p:cNvPr>
          <p:cNvGrpSpPr>
            <a:grpSpLocks/>
          </p:cNvGrpSpPr>
          <p:nvPr/>
        </p:nvGrpSpPr>
        <p:grpSpPr bwMode="auto">
          <a:xfrm>
            <a:off x="8417827" y="3255483"/>
            <a:ext cx="1150938" cy="679450"/>
            <a:chOff x="2362200" y="2177780"/>
            <a:chExt cx="1066800" cy="489220"/>
          </a:xfrm>
        </p:grpSpPr>
        <p:sp>
          <p:nvSpPr>
            <p:cNvPr id="1595" name="Arc 1594">
              <a:extLst>
                <a:ext uri="{FF2B5EF4-FFF2-40B4-BE49-F238E27FC236}">
                  <a16:creationId xmlns:a16="http://schemas.microsoft.com/office/drawing/2014/main" id="{AC553083-7C83-2F88-7C3B-9CAC4C76DCE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6" name="Arc 1595">
              <a:extLst>
                <a:ext uri="{FF2B5EF4-FFF2-40B4-BE49-F238E27FC236}">
                  <a16:creationId xmlns:a16="http://schemas.microsoft.com/office/drawing/2014/main" id="{84DF8C51-0E41-2122-CFC6-476E32A6AD4B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7" name="Diamond 1596">
              <a:extLst>
                <a:ext uri="{FF2B5EF4-FFF2-40B4-BE49-F238E27FC236}">
                  <a16:creationId xmlns:a16="http://schemas.microsoft.com/office/drawing/2014/main" id="{5C02DACA-0FC5-F632-806A-CDD63B1FE65C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8" name="Diamond 1597">
              <a:extLst>
                <a:ext uri="{FF2B5EF4-FFF2-40B4-BE49-F238E27FC236}">
                  <a16:creationId xmlns:a16="http://schemas.microsoft.com/office/drawing/2014/main" id="{1565D06B-54F5-D12B-3165-8B976016D7E3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9" name="Diamond 1598">
              <a:extLst>
                <a:ext uri="{FF2B5EF4-FFF2-40B4-BE49-F238E27FC236}">
                  <a16:creationId xmlns:a16="http://schemas.microsoft.com/office/drawing/2014/main" id="{D9950685-8A03-028E-B1E7-F830D1E80501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0" name="Diamond 1599">
              <a:extLst>
                <a:ext uri="{FF2B5EF4-FFF2-40B4-BE49-F238E27FC236}">
                  <a16:creationId xmlns:a16="http://schemas.microsoft.com/office/drawing/2014/main" id="{13E7CC15-7A3A-BE31-987B-5736988636A4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1" name="Diamond 1600">
              <a:extLst>
                <a:ext uri="{FF2B5EF4-FFF2-40B4-BE49-F238E27FC236}">
                  <a16:creationId xmlns:a16="http://schemas.microsoft.com/office/drawing/2014/main" id="{7DC7B8ED-693B-6488-48F8-B4B828FB3241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2" name="Diamond 1601">
              <a:extLst>
                <a:ext uri="{FF2B5EF4-FFF2-40B4-BE49-F238E27FC236}">
                  <a16:creationId xmlns:a16="http://schemas.microsoft.com/office/drawing/2014/main" id="{E75CDB20-6A18-A3F9-3AC7-6240DB76D04D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3" name="Diamond 1602">
              <a:extLst>
                <a:ext uri="{FF2B5EF4-FFF2-40B4-BE49-F238E27FC236}">
                  <a16:creationId xmlns:a16="http://schemas.microsoft.com/office/drawing/2014/main" id="{C17C2BE4-7F5B-9F7D-1574-EE8FD3AB9F4E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4" name="Diamond 1603">
              <a:extLst>
                <a:ext uri="{FF2B5EF4-FFF2-40B4-BE49-F238E27FC236}">
                  <a16:creationId xmlns:a16="http://schemas.microsoft.com/office/drawing/2014/main" id="{FAA59B8F-D6F0-5D8A-D40A-C76D2F9EC158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5" name="Diamond 1604">
              <a:extLst>
                <a:ext uri="{FF2B5EF4-FFF2-40B4-BE49-F238E27FC236}">
                  <a16:creationId xmlns:a16="http://schemas.microsoft.com/office/drawing/2014/main" id="{3D067432-D315-4B93-A197-C771C718808A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6" name="Diamond 1605">
              <a:extLst>
                <a:ext uri="{FF2B5EF4-FFF2-40B4-BE49-F238E27FC236}">
                  <a16:creationId xmlns:a16="http://schemas.microsoft.com/office/drawing/2014/main" id="{792B88D4-2D15-243B-43B0-BB57FD5424E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7" name="Diamond 1606">
              <a:extLst>
                <a:ext uri="{FF2B5EF4-FFF2-40B4-BE49-F238E27FC236}">
                  <a16:creationId xmlns:a16="http://schemas.microsoft.com/office/drawing/2014/main" id="{F6D7D92B-C8A8-9880-CC09-E3C9FB21CC0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8" name="Diamond 1607">
              <a:extLst>
                <a:ext uri="{FF2B5EF4-FFF2-40B4-BE49-F238E27FC236}">
                  <a16:creationId xmlns:a16="http://schemas.microsoft.com/office/drawing/2014/main" id="{0D865A8E-58BF-B43D-23E1-80CF9F79F018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09" name="Straight Connector 1608">
              <a:extLst>
                <a:ext uri="{FF2B5EF4-FFF2-40B4-BE49-F238E27FC236}">
                  <a16:creationId xmlns:a16="http://schemas.microsoft.com/office/drawing/2014/main" id="{C1B9DBE7-80A1-D206-B4DC-2E96D63C2834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610" name="Group 800">
            <a:extLst>
              <a:ext uri="{FF2B5EF4-FFF2-40B4-BE49-F238E27FC236}">
                <a16:creationId xmlns:a16="http://schemas.microsoft.com/office/drawing/2014/main" id="{F98CB3FF-56E4-5E46-6907-48713B28B632}"/>
              </a:ext>
            </a:extLst>
          </p:cNvPr>
          <p:cNvGrpSpPr>
            <a:grpSpLocks/>
          </p:cNvGrpSpPr>
          <p:nvPr/>
        </p:nvGrpSpPr>
        <p:grpSpPr bwMode="auto">
          <a:xfrm>
            <a:off x="5874652" y="4001608"/>
            <a:ext cx="1150938" cy="679450"/>
            <a:chOff x="2362200" y="2177780"/>
            <a:chExt cx="1066800" cy="489220"/>
          </a:xfrm>
        </p:grpSpPr>
        <p:sp>
          <p:nvSpPr>
            <p:cNvPr id="1611" name="Arc 1610">
              <a:extLst>
                <a:ext uri="{FF2B5EF4-FFF2-40B4-BE49-F238E27FC236}">
                  <a16:creationId xmlns:a16="http://schemas.microsoft.com/office/drawing/2014/main" id="{55E2CD9E-4959-4712-C1A8-DBABA869B77D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2" name="Arc 1611">
              <a:extLst>
                <a:ext uri="{FF2B5EF4-FFF2-40B4-BE49-F238E27FC236}">
                  <a16:creationId xmlns:a16="http://schemas.microsoft.com/office/drawing/2014/main" id="{97627E62-7D4A-CE27-CA25-DE5BAF674E7A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3" name="Diamond 1612">
              <a:extLst>
                <a:ext uri="{FF2B5EF4-FFF2-40B4-BE49-F238E27FC236}">
                  <a16:creationId xmlns:a16="http://schemas.microsoft.com/office/drawing/2014/main" id="{F70FE84F-044E-C829-0BE5-DDBABBBBFE67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" name="Diamond 1613">
              <a:extLst>
                <a:ext uri="{FF2B5EF4-FFF2-40B4-BE49-F238E27FC236}">
                  <a16:creationId xmlns:a16="http://schemas.microsoft.com/office/drawing/2014/main" id="{568B897F-3778-2322-9F6E-A6EFBE8F7A3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5" name="Diamond 1614">
              <a:extLst>
                <a:ext uri="{FF2B5EF4-FFF2-40B4-BE49-F238E27FC236}">
                  <a16:creationId xmlns:a16="http://schemas.microsoft.com/office/drawing/2014/main" id="{0646F34F-5AC4-B27E-154B-C938371DBC83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6" name="Diamond 1615">
              <a:extLst>
                <a:ext uri="{FF2B5EF4-FFF2-40B4-BE49-F238E27FC236}">
                  <a16:creationId xmlns:a16="http://schemas.microsoft.com/office/drawing/2014/main" id="{01F2FBFC-4DCE-9F1F-D7A6-47AE4AADCAF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7" name="Diamond 1616">
              <a:extLst>
                <a:ext uri="{FF2B5EF4-FFF2-40B4-BE49-F238E27FC236}">
                  <a16:creationId xmlns:a16="http://schemas.microsoft.com/office/drawing/2014/main" id="{1FA13CF9-8CAB-DA2D-2A0A-85D06017A4FE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8" name="Diamond 1617">
              <a:extLst>
                <a:ext uri="{FF2B5EF4-FFF2-40B4-BE49-F238E27FC236}">
                  <a16:creationId xmlns:a16="http://schemas.microsoft.com/office/drawing/2014/main" id="{1DC46AAE-CEE5-77CA-9F2B-27969F06031E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9" name="Diamond 1618">
              <a:extLst>
                <a:ext uri="{FF2B5EF4-FFF2-40B4-BE49-F238E27FC236}">
                  <a16:creationId xmlns:a16="http://schemas.microsoft.com/office/drawing/2014/main" id="{F40D7AD8-9C3B-1D45-A639-7AC0F9B4C525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0" name="Diamond 1619">
              <a:extLst>
                <a:ext uri="{FF2B5EF4-FFF2-40B4-BE49-F238E27FC236}">
                  <a16:creationId xmlns:a16="http://schemas.microsoft.com/office/drawing/2014/main" id="{E8640326-C69A-394D-326A-3FA8780CBD14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1" name="Diamond 1620">
              <a:extLst>
                <a:ext uri="{FF2B5EF4-FFF2-40B4-BE49-F238E27FC236}">
                  <a16:creationId xmlns:a16="http://schemas.microsoft.com/office/drawing/2014/main" id="{7FA69E4F-ED51-0F1C-DA00-4EBD50F72DE4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2" name="Diamond 1621">
              <a:extLst>
                <a:ext uri="{FF2B5EF4-FFF2-40B4-BE49-F238E27FC236}">
                  <a16:creationId xmlns:a16="http://schemas.microsoft.com/office/drawing/2014/main" id="{AEA2DACB-A1C8-EA13-BADD-20BB79296F49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3" name="Diamond 1622">
              <a:extLst>
                <a:ext uri="{FF2B5EF4-FFF2-40B4-BE49-F238E27FC236}">
                  <a16:creationId xmlns:a16="http://schemas.microsoft.com/office/drawing/2014/main" id="{7515F6CA-E36A-56C5-12F3-BAFD35018537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4" name="Diamond 1623">
              <a:extLst>
                <a:ext uri="{FF2B5EF4-FFF2-40B4-BE49-F238E27FC236}">
                  <a16:creationId xmlns:a16="http://schemas.microsoft.com/office/drawing/2014/main" id="{2A3CE468-2AC4-7A19-CBB3-8BEC22047B1C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25" name="Straight Connector 1624">
              <a:extLst>
                <a:ext uri="{FF2B5EF4-FFF2-40B4-BE49-F238E27FC236}">
                  <a16:creationId xmlns:a16="http://schemas.microsoft.com/office/drawing/2014/main" id="{6E96AF68-9A99-E75E-445A-7710368E9D46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1626" name="Arc 1625">
            <a:extLst>
              <a:ext uri="{FF2B5EF4-FFF2-40B4-BE49-F238E27FC236}">
                <a16:creationId xmlns:a16="http://schemas.microsoft.com/office/drawing/2014/main" id="{C85334FE-353D-8E5C-C58D-EB7A8A03F385}"/>
              </a:ext>
            </a:extLst>
          </p:cNvPr>
          <p:cNvSpPr/>
          <p:nvPr/>
        </p:nvSpPr>
        <p:spPr bwMode="auto">
          <a:xfrm>
            <a:off x="7085916" y="4274658"/>
            <a:ext cx="574675" cy="406400"/>
          </a:xfrm>
          <a:prstGeom prst="arc">
            <a:avLst/>
          </a:prstGeom>
          <a:noFill/>
          <a:ln w="3810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27" name="Arc 1626">
            <a:extLst>
              <a:ext uri="{FF2B5EF4-FFF2-40B4-BE49-F238E27FC236}">
                <a16:creationId xmlns:a16="http://schemas.microsoft.com/office/drawing/2014/main" id="{E747244C-ACD7-7926-A324-EBE1ECDC9089}"/>
              </a:ext>
            </a:extLst>
          </p:cNvPr>
          <p:cNvSpPr/>
          <p:nvPr/>
        </p:nvSpPr>
        <p:spPr bwMode="auto">
          <a:xfrm flipH="1">
            <a:off x="7660590" y="4168296"/>
            <a:ext cx="576262" cy="404812"/>
          </a:xfrm>
          <a:prstGeom prst="arc">
            <a:avLst/>
          </a:prstGeom>
          <a:noFill/>
          <a:ln w="57150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28" name="Diamond 1627">
            <a:extLst>
              <a:ext uri="{FF2B5EF4-FFF2-40B4-BE49-F238E27FC236}">
                <a16:creationId xmlns:a16="http://schemas.microsoft.com/office/drawing/2014/main" id="{C7278687-1CA8-E22C-E1E3-E9122C8317C1}"/>
              </a:ext>
            </a:extLst>
          </p:cNvPr>
          <p:cNvSpPr/>
          <p:nvPr/>
        </p:nvSpPr>
        <p:spPr bwMode="auto">
          <a:xfrm rot="20442725">
            <a:off x="7933641" y="4085746"/>
            <a:ext cx="274637" cy="8255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29" name="Diamond 1628">
            <a:extLst>
              <a:ext uri="{FF2B5EF4-FFF2-40B4-BE49-F238E27FC236}">
                <a16:creationId xmlns:a16="http://schemas.microsoft.com/office/drawing/2014/main" id="{6F8BB51C-D51F-BA9A-350E-D1FDC8901B3B}"/>
              </a:ext>
            </a:extLst>
          </p:cNvPr>
          <p:cNvSpPr/>
          <p:nvPr/>
        </p:nvSpPr>
        <p:spPr bwMode="auto">
          <a:xfrm rot="1131927">
            <a:off x="7895540" y="4001608"/>
            <a:ext cx="93662" cy="190500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0" name="Diamond 1629">
            <a:extLst>
              <a:ext uri="{FF2B5EF4-FFF2-40B4-BE49-F238E27FC236}">
                <a16:creationId xmlns:a16="http://schemas.microsoft.com/office/drawing/2014/main" id="{C79D42E4-170D-5845-D18A-C8FBF969BECF}"/>
              </a:ext>
            </a:extLst>
          </p:cNvPr>
          <p:cNvSpPr/>
          <p:nvPr/>
        </p:nvSpPr>
        <p:spPr bwMode="auto">
          <a:xfrm rot="17331927">
            <a:off x="7966978" y="4117496"/>
            <a:ext cx="90487" cy="1920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1" name="Diamond 1630">
            <a:extLst>
              <a:ext uri="{FF2B5EF4-FFF2-40B4-BE49-F238E27FC236}">
                <a16:creationId xmlns:a16="http://schemas.microsoft.com/office/drawing/2014/main" id="{C91961B5-03D9-BC33-E1DF-4A26686F81BF}"/>
              </a:ext>
            </a:extLst>
          </p:cNvPr>
          <p:cNvSpPr/>
          <p:nvPr/>
        </p:nvSpPr>
        <p:spPr bwMode="auto">
          <a:xfrm>
            <a:off x="7797116" y="4031772"/>
            <a:ext cx="84137" cy="1619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2" name="Diamond 1631">
            <a:extLst>
              <a:ext uri="{FF2B5EF4-FFF2-40B4-BE49-F238E27FC236}">
                <a16:creationId xmlns:a16="http://schemas.microsoft.com/office/drawing/2014/main" id="{8A8A4AAF-322A-0581-B4DF-3707596EFAAF}"/>
              </a:ext>
            </a:extLst>
          </p:cNvPr>
          <p:cNvSpPr/>
          <p:nvPr/>
        </p:nvSpPr>
        <p:spPr bwMode="auto">
          <a:xfrm rot="20420771">
            <a:off x="7825690" y="4176233"/>
            <a:ext cx="82550" cy="1730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3" name="Diamond 1632">
            <a:extLst>
              <a:ext uri="{FF2B5EF4-FFF2-40B4-BE49-F238E27FC236}">
                <a16:creationId xmlns:a16="http://schemas.microsoft.com/office/drawing/2014/main" id="{7A5F4870-3CF4-8BC7-4AE0-D067CA473B43}"/>
              </a:ext>
            </a:extLst>
          </p:cNvPr>
          <p:cNvSpPr/>
          <p:nvPr/>
        </p:nvSpPr>
        <p:spPr bwMode="auto">
          <a:xfrm>
            <a:off x="7741553" y="4141309"/>
            <a:ext cx="17463" cy="793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4" name="Diamond 1633">
            <a:extLst>
              <a:ext uri="{FF2B5EF4-FFF2-40B4-BE49-F238E27FC236}">
                <a16:creationId xmlns:a16="http://schemas.microsoft.com/office/drawing/2014/main" id="{8058CA35-5190-490D-B99C-474F63AD5E88}"/>
              </a:ext>
            </a:extLst>
          </p:cNvPr>
          <p:cNvSpPr/>
          <p:nvPr/>
        </p:nvSpPr>
        <p:spPr bwMode="auto">
          <a:xfrm>
            <a:off x="7741553" y="4247672"/>
            <a:ext cx="28575" cy="5397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5" name="Diamond 1634">
            <a:extLst>
              <a:ext uri="{FF2B5EF4-FFF2-40B4-BE49-F238E27FC236}">
                <a16:creationId xmlns:a16="http://schemas.microsoft.com/office/drawing/2014/main" id="{F3E70507-503C-4885-79A0-7EF049B84ADC}"/>
              </a:ext>
            </a:extLst>
          </p:cNvPr>
          <p:cNvSpPr/>
          <p:nvPr/>
        </p:nvSpPr>
        <p:spPr bwMode="auto">
          <a:xfrm>
            <a:off x="7112902" y="4220684"/>
            <a:ext cx="273050" cy="136525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6" name="Diamond 1635">
            <a:extLst>
              <a:ext uri="{FF2B5EF4-FFF2-40B4-BE49-F238E27FC236}">
                <a16:creationId xmlns:a16="http://schemas.microsoft.com/office/drawing/2014/main" id="{325B7D9F-15AD-A933-7050-43256082D721}"/>
              </a:ext>
            </a:extLst>
          </p:cNvPr>
          <p:cNvSpPr/>
          <p:nvPr/>
        </p:nvSpPr>
        <p:spPr bwMode="auto">
          <a:xfrm rot="1313557">
            <a:off x="7316102" y="4260372"/>
            <a:ext cx="109538" cy="22383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7" name="Diamond 1636">
            <a:extLst>
              <a:ext uri="{FF2B5EF4-FFF2-40B4-BE49-F238E27FC236}">
                <a16:creationId xmlns:a16="http://schemas.microsoft.com/office/drawing/2014/main" id="{507E730E-ACC5-68EE-360D-238ADF4C8278}"/>
              </a:ext>
            </a:extLst>
          </p:cNvPr>
          <p:cNvSpPr/>
          <p:nvPr/>
        </p:nvSpPr>
        <p:spPr bwMode="auto">
          <a:xfrm rot="21112835">
            <a:off x="7458978" y="4093683"/>
            <a:ext cx="136525" cy="24288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8" name="Diamond 1637">
            <a:extLst>
              <a:ext uri="{FF2B5EF4-FFF2-40B4-BE49-F238E27FC236}">
                <a16:creationId xmlns:a16="http://schemas.microsoft.com/office/drawing/2014/main" id="{3E78811D-A263-84BF-F775-934EF59B7B94}"/>
              </a:ext>
            </a:extLst>
          </p:cNvPr>
          <p:cNvSpPr/>
          <p:nvPr/>
        </p:nvSpPr>
        <p:spPr bwMode="auto">
          <a:xfrm rot="2404406">
            <a:off x="7395478" y="4317522"/>
            <a:ext cx="136525" cy="242887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39" name="Diamond 1638">
            <a:extLst>
              <a:ext uri="{FF2B5EF4-FFF2-40B4-BE49-F238E27FC236}">
                <a16:creationId xmlns:a16="http://schemas.microsoft.com/office/drawing/2014/main" id="{551EF9F4-1855-9704-0E0F-A79D3687DF86}"/>
              </a:ext>
            </a:extLst>
          </p:cNvPr>
          <p:cNvSpPr/>
          <p:nvPr/>
        </p:nvSpPr>
        <p:spPr bwMode="auto">
          <a:xfrm rot="20196487">
            <a:off x="7317691" y="4071458"/>
            <a:ext cx="111125" cy="223838"/>
          </a:xfrm>
          <a:prstGeom prst="diamond">
            <a:avLst/>
          </a:prstGeom>
          <a:solidFill>
            <a:srgbClr val="FF33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640" name="Straight Connector 1639">
            <a:extLst>
              <a:ext uri="{FF2B5EF4-FFF2-40B4-BE49-F238E27FC236}">
                <a16:creationId xmlns:a16="http://schemas.microsoft.com/office/drawing/2014/main" id="{BF0F8132-EFF3-3BAA-50A8-D6A9DD3ECC14}"/>
              </a:ext>
            </a:extLst>
          </p:cNvPr>
          <p:cNvCxnSpPr/>
          <p:nvPr/>
        </p:nvCxnSpPr>
        <p:spPr bwMode="auto">
          <a:xfrm>
            <a:off x="7660590" y="4363558"/>
            <a:ext cx="0" cy="211138"/>
          </a:xfrm>
          <a:prstGeom prst="line">
            <a:avLst/>
          </a:prstGeom>
          <a:solidFill>
            <a:srgbClr val="FF3300"/>
          </a:solidFill>
          <a:ln w="76200" cap="flat" cmpd="sng" algn="ctr">
            <a:solidFill>
              <a:srgbClr val="00CC99">
                <a:lumMod val="75000"/>
              </a:srgbClr>
            </a:solidFill>
            <a:prstDash val="solid"/>
          </a:ln>
          <a:effectLst/>
        </p:spPr>
      </p:cxnSp>
      <p:grpSp>
        <p:nvGrpSpPr>
          <p:cNvPr id="1641" name="Group 832">
            <a:extLst>
              <a:ext uri="{FF2B5EF4-FFF2-40B4-BE49-F238E27FC236}">
                <a16:creationId xmlns:a16="http://schemas.microsoft.com/office/drawing/2014/main" id="{5F5674B4-DAC5-049B-E8EA-726CA0DD2FE2}"/>
              </a:ext>
            </a:extLst>
          </p:cNvPr>
          <p:cNvGrpSpPr>
            <a:grpSpLocks/>
          </p:cNvGrpSpPr>
          <p:nvPr/>
        </p:nvGrpSpPr>
        <p:grpSpPr bwMode="auto">
          <a:xfrm>
            <a:off x="8297177" y="4001608"/>
            <a:ext cx="1150938" cy="679450"/>
            <a:chOff x="2362200" y="2177780"/>
            <a:chExt cx="1066800" cy="489220"/>
          </a:xfrm>
        </p:grpSpPr>
        <p:sp>
          <p:nvSpPr>
            <p:cNvPr id="1642" name="Arc 1641">
              <a:extLst>
                <a:ext uri="{FF2B5EF4-FFF2-40B4-BE49-F238E27FC236}">
                  <a16:creationId xmlns:a16="http://schemas.microsoft.com/office/drawing/2014/main" id="{33D10BB7-18A0-B66B-61EE-51A88AD619C0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3" name="Arc 1642">
              <a:extLst>
                <a:ext uri="{FF2B5EF4-FFF2-40B4-BE49-F238E27FC236}">
                  <a16:creationId xmlns:a16="http://schemas.microsoft.com/office/drawing/2014/main" id="{21162BA3-76D2-A8F6-DC69-21AD27069BDE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4" name="Diamond 1643">
              <a:extLst>
                <a:ext uri="{FF2B5EF4-FFF2-40B4-BE49-F238E27FC236}">
                  <a16:creationId xmlns:a16="http://schemas.microsoft.com/office/drawing/2014/main" id="{88B08A74-BA4C-E9A2-254A-DF07AA616450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5" name="Diamond 1644">
              <a:extLst>
                <a:ext uri="{FF2B5EF4-FFF2-40B4-BE49-F238E27FC236}">
                  <a16:creationId xmlns:a16="http://schemas.microsoft.com/office/drawing/2014/main" id="{6B158F48-2A3F-80C0-B6A4-6C19C16504A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6" name="Diamond 1645">
              <a:extLst>
                <a:ext uri="{FF2B5EF4-FFF2-40B4-BE49-F238E27FC236}">
                  <a16:creationId xmlns:a16="http://schemas.microsoft.com/office/drawing/2014/main" id="{196C38BF-4D35-82A5-A5CB-57C543171F2A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7" name="Diamond 1646">
              <a:extLst>
                <a:ext uri="{FF2B5EF4-FFF2-40B4-BE49-F238E27FC236}">
                  <a16:creationId xmlns:a16="http://schemas.microsoft.com/office/drawing/2014/main" id="{9DF0242A-B2AC-84D2-C942-6AB348E40BAE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8" name="Diamond 1647">
              <a:extLst>
                <a:ext uri="{FF2B5EF4-FFF2-40B4-BE49-F238E27FC236}">
                  <a16:creationId xmlns:a16="http://schemas.microsoft.com/office/drawing/2014/main" id="{79325F71-AF64-1A89-8C90-9BC1AC400ED7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49" name="Diamond 1648">
              <a:extLst>
                <a:ext uri="{FF2B5EF4-FFF2-40B4-BE49-F238E27FC236}">
                  <a16:creationId xmlns:a16="http://schemas.microsoft.com/office/drawing/2014/main" id="{85EE5DA6-2031-C913-F381-216608F0D9EC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0" name="Diamond 1649">
              <a:extLst>
                <a:ext uri="{FF2B5EF4-FFF2-40B4-BE49-F238E27FC236}">
                  <a16:creationId xmlns:a16="http://schemas.microsoft.com/office/drawing/2014/main" id="{F3DA9964-9713-5543-65CC-9D5411158A5F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1" name="Diamond 1650">
              <a:extLst>
                <a:ext uri="{FF2B5EF4-FFF2-40B4-BE49-F238E27FC236}">
                  <a16:creationId xmlns:a16="http://schemas.microsoft.com/office/drawing/2014/main" id="{142C8A84-C2D3-B1DB-41D3-D380EAE04960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2" name="Diamond 1651">
              <a:extLst>
                <a:ext uri="{FF2B5EF4-FFF2-40B4-BE49-F238E27FC236}">
                  <a16:creationId xmlns:a16="http://schemas.microsoft.com/office/drawing/2014/main" id="{D84FB596-D6DB-CD21-706B-77847F021295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3" name="Diamond 1652">
              <a:extLst>
                <a:ext uri="{FF2B5EF4-FFF2-40B4-BE49-F238E27FC236}">
                  <a16:creationId xmlns:a16="http://schemas.microsoft.com/office/drawing/2014/main" id="{EB169A9E-0311-5BFB-804C-AA8FABE04B3C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4" name="Diamond 1653">
              <a:extLst>
                <a:ext uri="{FF2B5EF4-FFF2-40B4-BE49-F238E27FC236}">
                  <a16:creationId xmlns:a16="http://schemas.microsoft.com/office/drawing/2014/main" id="{E341AB2C-CA7C-C073-76C4-845B4B8C99C5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5" name="Diamond 1654">
              <a:extLst>
                <a:ext uri="{FF2B5EF4-FFF2-40B4-BE49-F238E27FC236}">
                  <a16:creationId xmlns:a16="http://schemas.microsoft.com/office/drawing/2014/main" id="{19A48B7B-3FA0-FF76-7654-D7CCD9909831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56" name="Straight Connector 1655">
              <a:extLst>
                <a:ext uri="{FF2B5EF4-FFF2-40B4-BE49-F238E27FC236}">
                  <a16:creationId xmlns:a16="http://schemas.microsoft.com/office/drawing/2014/main" id="{E9B2A689-A7CD-86B0-368A-F8338D3D0D6C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657" name="Group 848">
            <a:extLst>
              <a:ext uri="{FF2B5EF4-FFF2-40B4-BE49-F238E27FC236}">
                <a16:creationId xmlns:a16="http://schemas.microsoft.com/office/drawing/2014/main" id="{CB4B881C-BEF9-8D2F-1B61-2EA2A5766B50}"/>
              </a:ext>
            </a:extLst>
          </p:cNvPr>
          <p:cNvGrpSpPr>
            <a:grpSpLocks/>
          </p:cNvGrpSpPr>
          <p:nvPr/>
        </p:nvGrpSpPr>
        <p:grpSpPr bwMode="auto">
          <a:xfrm>
            <a:off x="5995302" y="4681058"/>
            <a:ext cx="1150938" cy="679450"/>
            <a:chOff x="2362200" y="2177780"/>
            <a:chExt cx="1066800" cy="489220"/>
          </a:xfrm>
        </p:grpSpPr>
        <p:sp>
          <p:nvSpPr>
            <p:cNvPr id="1658" name="Arc 1657">
              <a:extLst>
                <a:ext uri="{FF2B5EF4-FFF2-40B4-BE49-F238E27FC236}">
                  <a16:creationId xmlns:a16="http://schemas.microsoft.com/office/drawing/2014/main" id="{8C8918A2-701E-7EB2-EB44-19BE6FA2867F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59" name="Arc 1658">
              <a:extLst>
                <a:ext uri="{FF2B5EF4-FFF2-40B4-BE49-F238E27FC236}">
                  <a16:creationId xmlns:a16="http://schemas.microsoft.com/office/drawing/2014/main" id="{031A45BA-ACA7-8E05-2E28-2920B6F13789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0" name="Diamond 1659">
              <a:extLst>
                <a:ext uri="{FF2B5EF4-FFF2-40B4-BE49-F238E27FC236}">
                  <a16:creationId xmlns:a16="http://schemas.microsoft.com/office/drawing/2014/main" id="{627C5E3D-7D4C-B0E3-E622-F238DD1E7286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1" name="Diamond 1660">
              <a:extLst>
                <a:ext uri="{FF2B5EF4-FFF2-40B4-BE49-F238E27FC236}">
                  <a16:creationId xmlns:a16="http://schemas.microsoft.com/office/drawing/2014/main" id="{5E8333F6-DFC9-574A-9ACF-AB647C5BBD15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2" name="Diamond 1661">
              <a:extLst>
                <a:ext uri="{FF2B5EF4-FFF2-40B4-BE49-F238E27FC236}">
                  <a16:creationId xmlns:a16="http://schemas.microsoft.com/office/drawing/2014/main" id="{0E2C7E9E-5B45-10BC-95CA-EB07A3A1A790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3" name="Diamond 1662">
              <a:extLst>
                <a:ext uri="{FF2B5EF4-FFF2-40B4-BE49-F238E27FC236}">
                  <a16:creationId xmlns:a16="http://schemas.microsoft.com/office/drawing/2014/main" id="{86B48035-764D-67FF-D037-D935A4176599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4" name="Diamond 1663">
              <a:extLst>
                <a:ext uri="{FF2B5EF4-FFF2-40B4-BE49-F238E27FC236}">
                  <a16:creationId xmlns:a16="http://schemas.microsoft.com/office/drawing/2014/main" id="{4A8DFF3A-0347-627D-FAC3-64FB2F1047A0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5" name="Diamond 1664">
              <a:extLst>
                <a:ext uri="{FF2B5EF4-FFF2-40B4-BE49-F238E27FC236}">
                  <a16:creationId xmlns:a16="http://schemas.microsoft.com/office/drawing/2014/main" id="{1A546A34-58F8-E9BD-E93D-11034B9361C5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6" name="Diamond 1665">
              <a:extLst>
                <a:ext uri="{FF2B5EF4-FFF2-40B4-BE49-F238E27FC236}">
                  <a16:creationId xmlns:a16="http://schemas.microsoft.com/office/drawing/2014/main" id="{7D9E9480-704C-DEB5-0909-BD09407D72BD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7" name="Diamond 1666">
              <a:extLst>
                <a:ext uri="{FF2B5EF4-FFF2-40B4-BE49-F238E27FC236}">
                  <a16:creationId xmlns:a16="http://schemas.microsoft.com/office/drawing/2014/main" id="{3BE369D6-FCCB-0A39-57DA-ED9522D0A5C3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8" name="Diamond 1667">
              <a:extLst>
                <a:ext uri="{FF2B5EF4-FFF2-40B4-BE49-F238E27FC236}">
                  <a16:creationId xmlns:a16="http://schemas.microsoft.com/office/drawing/2014/main" id="{6ED87441-47F4-BB01-75A7-A2CA840D43CC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9" name="Diamond 1668">
              <a:extLst>
                <a:ext uri="{FF2B5EF4-FFF2-40B4-BE49-F238E27FC236}">
                  <a16:creationId xmlns:a16="http://schemas.microsoft.com/office/drawing/2014/main" id="{A452AB59-4530-0CA5-EDC9-CACD968FB778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0" name="Diamond 1669">
              <a:extLst>
                <a:ext uri="{FF2B5EF4-FFF2-40B4-BE49-F238E27FC236}">
                  <a16:creationId xmlns:a16="http://schemas.microsoft.com/office/drawing/2014/main" id="{A6BAE513-40A7-AA9A-C055-12D9608F2DD3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1" name="Diamond 1670">
              <a:extLst>
                <a:ext uri="{FF2B5EF4-FFF2-40B4-BE49-F238E27FC236}">
                  <a16:creationId xmlns:a16="http://schemas.microsoft.com/office/drawing/2014/main" id="{1D310B61-ED25-C0B7-12EA-E87EAB9E1C38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72" name="Straight Connector 1671">
              <a:extLst>
                <a:ext uri="{FF2B5EF4-FFF2-40B4-BE49-F238E27FC236}">
                  <a16:creationId xmlns:a16="http://schemas.microsoft.com/office/drawing/2014/main" id="{CE6692E4-EC4C-AC2D-9BDE-E19A00E0FAE6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673" name="Group 864">
            <a:extLst>
              <a:ext uri="{FF2B5EF4-FFF2-40B4-BE49-F238E27FC236}">
                <a16:creationId xmlns:a16="http://schemas.microsoft.com/office/drawing/2014/main" id="{6BAC7171-37A6-C964-2BAE-67A135DA055C}"/>
              </a:ext>
            </a:extLst>
          </p:cNvPr>
          <p:cNvGrpSpPr>
            <a:grpSpLocks/>
          </p:cNvGrpSpPr>
          <p:nvPr/>
        </p:nvGrpSpPr>
        <p:grpSpPr bwMode="auto">
          <a:xfrm>
            <a:off x="7206566" y="4681058"/>
            <a:ext cx="1150937" cy="679450"/>
            <a:chOff x="2362200" y="2177780"/>
            <a:chExt cx="1066800" cy="489220"/>
          </a:xfrm>
        </p:grpSpPr>
        <p:sp>
          <p:nvSpPr>
            <p:cNvPr id="1674" name="Arc 1673">
              <a:extLst>
                <a:ext uri="{FF2B5EF4-FFF2-40B4-BE49-F238E27FC236}">
                  <a16:creationId xmlns:a16="http://schemas.microsoft.com/office/drawing/2014/main" id="{A51BF3F9-CB76-1D93-08A6-1CD5E0FA95EC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5" name="Arc 1674">
              <a:extLst>
                <a:ext uri="{FF2B5EF4-FFF2-40B4-BE49-F238E27FC236}">
                  <a16:creationId xmlns:a16="http://schemas.microsoft.com/office/drawing/2014/main" id="{15F856BE-152C-77F2-977B-D6C7E519DFC1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6" name="Diamond 1675">
              <a:extLst>
                <a:ext uri="{FF2B5EF4-FFF2-40B4-BE49-F238E27FC236}">
                  <a16:creationId xmlns:a16="http://schemas.microsoft.com/office/drawing/2014/main" id="{864ACE50-BCD2-45C6-8486-4087368C716D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7" name="Diamond 1676">
              <a:extLst>
                <a:ext uri="{FF2B5EF4-FFF2-40B4-BE49-F238E27FC236}">
                  <a16:creationId xmlns:a16="http://schemas.microsoft.com/office/drawing/2014/main" id="{DE93A412-B46B-EF9F-6EED-675286F7E489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8" name="Diamond 1677">
              <a:extLst>
                <a:ext uri="{FF2B5EF4-FFF2-40B4-BE49-F238E27FC236}">
                  <a16:creationId xmlns:a16="http://schemas.microsoft.com/office/drawing/2014/main" id="{6B2A2161-44D0-EB3F-9915-681B21251586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9" name="Diamond 1678">
              <a:extLst>
                <a:ext uri="{FF2B5EF4-FFF2-40B4-BE49-F238E27FC236}">
                  <a16:creationId xmlns:a16="http://schemas.microsoft.com/office/drawing/2014/main" id="{EFF64D75-6F81-2BD2-01E2-A485C31BF535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0" name="Diamond 1679">
              <a:extLst>
                <a:ext uri="{FF2B5EF4-FFF2-40B4-BE49-F238E27FC236}">
                  <a16:creationId xmlns:a16="http://schemas.microsoft.com/office/drawing/2014/main" id="{44FF4C0A-B201-B1AE-589A-B63F636512A9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1" name="Diamond 1680">
              <a:extLst>
                <a:ext uri="{FF2B5EF4-FFF2-40B4-BE49-F238E27FC236}">
                  <a16:creationId xmlns:a16="http://schemas.microsoft.com/office/drawing/2014/main" id="{B831226E-81AC-16AC-7DDE-D16572C395A1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2" name="Diamond 1681">
              <a:extLst>
                <a:ext uri="{FF2B5EF4-FFF2-40B4-BE49-F238E27FC236}">
                  <a16:creationId xmlns:a16="http://schemas.microsoft.com/office/drawing/2014/main" id="{72C2752E-AA1F-9BFE-80D9-4233B6D8DC63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3" name="Diamond 1682">
              <a:extLst>
                <a:ext uri="{FF2B5EF4-FFF2-40B4-BE49-F238E27FC236}">
                  <a16:creationId xmlns:a16="http://schemas.microsoft.com/office/drawing/2014/main" id="{73959CF0-15F6-4A85-9216-21E1FA13EF90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4" name="Diamond 1683">
              <a:extLst>
                <a:ext uri="{FF2B5EF4-FFF2-40B4-BE49-F238E27FC236}">
                  <a16:creationId xmlns:a16="http://schemas.microsoft.com/office/drawing/2014/main" id="{963713A0-8745-09CA-7682-8E68149B7BC3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5" name="Diamond 1684">
              <a:extLst>
                <a:ext uri="{FF2B5EF4-FFF2-40B4-BE49-F238E27FC236}">
                  <a16:creationId xmlns:a16="http://schemas.microsoft.com/office/drawing/2014/main" id="{588540D7-2D51-7B93-DAAA-C64F0648C477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6" name="Diamond 1685">
              <a:extLst>
                <a:ext uri="{FF2B5EF4-FFF2-40B4-BE49-F238E27FC236}">
                  <a16:creationId xmlns:a16="http://schemas.microsoft.com/office/drawing/2014/main" id="{6340BC66-0089-CDB2-2315-BE9ADE1E703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7" name="Diamond 1686">
              <a:extLst>
                <a:ext uri="{FF2B5EF4-FFF2-40B4-BE49-F238E27FC236}">
                  <a16:creationId xmlns:a16="http://schemas.microsoft.com/office/drawing/2014/main" id="{2570E030-ACF4-F8FF-55DA-8D9B02708363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88" name="Straight Connector 1687">
              <a:extLst>
                <a:ext uri="{FF2B5EF4-FFF2-40B4-BE49-F238E27FC236}">
                  <a16:creationId xmlns:a16="http://schemas.microsoft.com/office/drawing/2014/main" id="{6E1DAA6F-69DD-7057-93EF-1C3BD9F9DFEA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689" name="Group 880">
            <a:extLst>
              <a:ext uri="{FF2B5EF4-FFF2-40B4-BE49-F238E27FC236}">
                <a16:creationId xmlns:a16="http://schemas.microsoft.com/office/drawing/2014/main" id="{3AB19A6B-C369-2039-2007-FE6F46C5E185}"/>
              </a:ext>
            </a:extLst>
          </p:cNvPr>
          <p:cNvGrpSpPr>
            <a:grpSpLocks/>
          </p:cNvGrpSpPr>
          <p:nvPr/>
        </p:nvGrpSpPr>
        <p:grpSpPr bwMode="auto">
          <a:xfrm>
            <a:off x="8417827" y="4681058"/>
            <a:ext cx="1150938" cy="679450"/>
            <a:chOff x="2362200" y="2177780"/>
            <a:chExt cx="1066800" cy="489220"/>
          </a:xfrm>
        </p:grpSpPr>
        <p:sp>
          <p:nvSpPr>
            <p:cNvPr id="1690" name="Arc 1689">
              <a:extLst>
                <a:ext uri="{FF2B5EF4-FFF2-40B4-BE49-F238E27FC236}">
                  <a16:creationId xmlns:a16="http://schemas.microsoft.com/office/drawing/2014/main" id="{B5212E8A-3732-D162-E140-52D2BA205942}"/>
                </a:ext>
              </a:extLst>
            </p:cNvPr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1" name="Arc 1690">
              <a:extLst>
                <a:ext uri="{FF2B5EF4-FFF2-40B4-BE49-F238E27FC236}">
                  <a16:creationId xmlns:a16="http://schemas.microsoft.com/office/drawing/2014/main" id="{DE6CEA9B-A1BE-41E1-4C63-7D45E84C75EB}"/>
                </a:ext>
              </a:extLst>
            </p:cNvPr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2" name="Diamond 1691">
              <a:extLst>
                <a:ext uri="{FF2B5EF4-FFF2-40B4-BE49-F238E27FC236}">
                  <a16:creationId xmlns:a16="http://schemas.microsoft.com/office/drawing/2014/main" id="{CEE3CEDB-D687-B75E-6029-5BA030CF88D6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3" name="Diamond 1692">
              <a:extLst>
                <a:ext uri="{FF2B5EF4-FFF2-40B4-BE49-F238E27FC236}">
                  <a16:creationId xmlns:a16="http://schemas.microsoft.com/office/drawing/2014/main" id="{8CC0940C-7942-04AA-3920-63A131379663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4" name="Diamond 1693">
              <a:extLst>
                <a:ext uri="{FF2B5EF4-FFF2-40B4-BE49-F238E27FC236}">
                  <a16:creationId xmlns:a16="http://schemas.microsoft.com/office/drawing/2014/main" id="{1AD60C46-2283-D694-8298-80A5716453AE}"/>
                </a:ext>
              </a:extLst>
            </p:cNvPr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5" name="Diamond 1694">
              <a:extLst>
                <a:ext uri="{FF2B5EF4-FFF2-40B4-BE49-F238E27FC236}">
                  <a16:creationId xmlns:a16="http://schemas.microsoft.com/office/drawing/2014/main" id="{60D42302-82B3-1EEB-B556-90BC01518CCA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6" name="Diamond 1695">
              <a:extLst>
                <a:ext uri="{FF2B5EF4-FFF2-40B4-BE49-F238E27FC236}">
                  <a16:creationId xmlns:a16="http://schemas.microsoft.com/office/drawing/2014/main" id="{C0D767E1-91C4-080C-9374-9B937B7A8883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7" name="Diamond 1696">
              <a:extLst>
                <a:ext uri="{FF2B5EF4-FFF2-40B4-BE49-F238E27FC236}">
                  <a16:creationId xmlns:a16="http://schemas.microsoft.com/office/drawing/2014/main" id="{7B8F5EDA-28BE-E502-F7FB-907939A8D04B}"/>
                </a:ext>
              </a:extLst>
            </p:cNvPr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8" name="Diamond 1697">
              <a:extLst>
                <a:ext uri="{FF2B5EF4-FFF2-40B4-BE49-F238E27FC236}">
                  <a16:creationId xmlns:a16="http://schemas.microsoft.com/office/drawing/2014/main" id="{BB2D7515-4F38-447B-93FD-38B2263DC695}"/>
                </a:ext>
              </a:extLst>
            </p:cNvPr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9" name="Diamond 1698">
              <a:extLst>
                <a:ext uri="{FF2B5EF4-FFF2-40B4-BE49-F238E27FC236}">
                  <a16:creationId xmlns:a16="http://schemas.microsoft.com/office/drawing/2014/main" id="{87144529-E0B1-DB93-725E-0AD3005DE53E}"/>
                </a:ext>
              </a:extLst>
            </p:cNvPr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0" name="Diamond 1699">
              <a:extLst>
                <a:ext uri="{FF2B5EF4-FFF2-40B4-BE49-F238E27FC236}">
                  <a16:creationId xmlns:a16="http://schemas.microsoft.com/office/drawing/2014/main" id="{54322FDD-400E-08EC-170F-2AE567DE389A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1" name="Diamond 1700">
              <a:extLst>
                <a:ext uri="{FF2B5EF4-FFF2-40B4-BE49-F238E27FC236}">
                  <a16:creationId xmlns:a16="http://schemas.microsoft.com/office/drawing/2014/main" id="{1EFA3DF5-2A73-1BD6-835B-F96FD74A81C7}"/>
                </a:ext>
              </a:extLst>
            </p:cNvPr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2" name="Diamond 1701">
              <a:extLst>
                <a:ext uri="{FF2B5EF4-FFF2-40B4-BE49-F238E27FC236}">
                  <a16:creationId xmlns:a16="http://schemas.microsoft.com/office/drawing/2014/main" id="{E28B0298-A745-A1B3-A1E9-F95FAAF74071}"/>
                </a:ext>
              </a:extLst>
            </p:cNvPr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3" name="Diamond 1702">
              <a:extLst>
                <a:ext uri="{FF2B5EF4-FFF2-40B4-BE49-F238E27FC236}">
                  <a16:creationId xmlns:a16="http://schemas.microsoft.com/office/drawing/2014/main" id="{DA3F5AC9-CF8A-2E7B-B1EE-151250A9932C}"/>
                </a:ext>
              </a:extLst>
            </p:cNvPr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04" name="Straight Connector 1703">
              <a:extLst>
                <a:ext uri="{FF2B5EF4-FFF2-40B4-BE49-F238E27FC236}">
                  <a16:creationId xmlns:a16="http://schemas.microsoft.com/office/drawing/2014/main" id="{2DA42463-BC99-9BA5-7C58-7D65CCB5B453}"/>
                </a:ext>
              </a:extLst>
            </p:cNvPr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705" name="Group 688">
            <a:extLst>
              <a:ext uri="{FF2B5EF4-FFF2-40B4-BE49-F238E27FC236}">
                <a16:creationId xmlns:a16="http://schemas.microsoft.com/office/drawing/2014/main" id="{215D948E-599E-9A3D-27F7-6A5FDDD31CD2}"/>
              </a:ext>
            </a:extLst>
          </p:cNvPr>
          <p:cNvGrpSpPr>
            <a:grpSpLocks/>
          </p:cNvGrpSpPr>
          <p:nvPr/>
        </p:nvGrpSpPr>
        <p:grpSpPr bwMode="auto">
          <a:xfrm>
            <a:off x="9508440" y="2507771"/>
            <a:ext cx="1149350" cy="679450"/>
            <a:chOff x="2362200" y="2177780"/>
            <a:chExt cx="1066800" cy="489220"/>
          </a:xfrm>
        </p:grpSpPr>
        <p:sp>
          <p:nvSpPr>
            <p:cNvPr id="1706" name="Arc 1705">
              <a:extLst>
                <a:ext uri="{FF2B5EF4-FFF2-40B4-BE49-F238E27FC236}">
                  <a16:creationId xmlns:a16="http://schemas.microsoft.com/office/drawing/2014/main" id="{4CA1B12B-9EE6-E2B5-210A-E128957A2AE9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7" name="Arc 1706">
              <a:extLst>
                <a:ext uri="{FF2B5EF4-FFF2-40B4-BE49-F238E27FC236}">
                  <a16:creationId xmlns:a16="http://schemas.microsoft.com/office/drawing/2014/main" id="{5337D8BC-3F7E-2849-6389-F268EAFCD22A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8" name="Diamond 1707">
              <a:extLst>
                <a:ext uri="{FF2B5EF4-FFF2-40B4-BE49-F238E27FC236}">
                  <a16:creationId xmlns:a16="http://schemas.microsoft.com/office/drawing/2014/main" id="{20CD6419-A1F9-545D-7B58-91A15A9BAA27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9" name="Diamond 1708">
              <a:extLst>
                <a:ext uri="{FF2B5EF4-FFF2-40B4-BE49-F238E27FC236}">
                  <a16:creationId xmlns:a16="http://schemas.microsoft.com/office/drawing/2014/main" id="{8D6B1D58-5DE9-F221-168E-23252183CA74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0" name="Diamond 1709">
              <a:extLst>
                <a:ext uri="{FF2B5EF4-FFF2-40B4-BE49-F238E27FC236}">
                  <a16:creationId xmlns:a16="http://schemas.microsoft.com/office/drawing/2014/main" id="{FCFDF6CA-1A36-4A06-8774-3A043AA4BE64}"/>
                </a:ext>
              </a:extLst>
            </p:cNvPr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1" name="Diamond 1710">
              <a:extLst>
                <a:ext uri="{FF2B5EF4-FFF2-40B4-BE49-F238E27FC236}">
                  <a16:creationId xmlns:a16="http://schemas.microsoft.com/office/drawing/2014/main" id="{E6D5551B-E42A-9DBC-EEA2-B78AFCD2FBCE}"/>
                </a:ext>
              </a:extLst>
            </p:cNvPr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2" name="Diamond 1711">
              <a:extLst>
                <a:ext uri="{FF2B5EF4-FFF2-40B4-BE49-F238E27FC236}">
                  <a16:creationId xmlns:a16="http://schemas.microsoft.com/office/drawing/2014/main" id="{08E9ACA2-9AB8-5781-D78F-3BDC874F4E2F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3" name="Diamond 1712">
              <a:extLst>
                <a:ext uri="{FF2B5EF4-FFF2-40B4-BE49-F238E27FC236}">
                  <a16:creationId xmlns:a16="http://schemas.microsoft.com/office/drawing/2014/main" id="{3C923B48-2BCB-4AC4-D43B-9925D11D2E3C}"/>
                </a:ext>
              </a:extLst>
            </p:cNvPr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4" name="Diamond 1713">
              <a:extLst>
                <a:ext uri="{FF2B5EF4-FFF2-40B4-BE49-F238E27FC236}">
                  <a16:creationId xmlns:a16="http://schemas.microsoft.com/office/drawing/2014/main" id="{8AA03563-C511-935B-458E-13F0CB114207}"/>
                </a:ext>
              </a:extLst>
            </p:cNvPr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5" name="Diamond 1714">
              <a:extLst>
                <a:ext uri="{FF2B5EF4-FFF2-40B4-BE49-F238E27FC236}">
                  <a16:creationId xmlns:a16="http://schemas.microsoft.com/office/drawing/2014/main" id="{6DBF73EA-BC2C-DF14-881F-5B07DCB5BBA2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6" name="Diamond 1715">
              <a:extLst>
                <a:ext uri="{FF2B5EF4-FFF2-40B4-BE49-F238E27FC236}">
                  <a16:creationId xmlns:a16="http://schemas.microsoft.com/office/drawing/2014/main" id="{51E951F8-F410-04D1-4FCC-35BBDE5002D8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7" name="Diamond 1716">
              <a:extLst>
                <a:ext uri="{FF2B5EF4-FFF2-40B4-BE49-F238E27FC236}">
                  <a16:creationId xmlns:a16="http://schemas.microsoft.com/office/drawing/2014/main" id="{CBCE12B2-1E7E-CBBB-5270-BD14A4978386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8" name="Diamond 1717">
              <a:extLst>
                <a:ext uri="{FF2B5EF4-FFF2-40B4-BE49-F238E27FC236}">
                  <a16:creationId xmlns:a16="http://schemas.microsoft.com/office/drawing/2014/main" id="{2E66828A-7EF4-E394-4AED-0C096C4132AB}"/>
                </a:ext>
              </a:extLst>
            </p:cNvPr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9" name="Diamond 1718">
              <a:extLst>
                <a:ext uri="{FF2B5EF4-FFF2-40B4-BE49-F238E27FC236}">
                  <a16:creationId xmlns:a16="http://schemas.microsoft.com/office/drawing/2014/main" id="{5C54CC5C-0A79-419A-71B7-30C2D3ECE62E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20" name="Straight Connector 1719">
              <a:extLst>
                <a:ext uri="{FF2B5EF4-FFF2-40B4-BE49-F238E27FC236}">
                  <a16:creationId xmlns:a16="http://schemas.microsoft.com/office/drawing/2014/main" id="{90DDA123-017D-282D-ACBB-049873D0F928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721" name="Group 688">
            <a:extLst>
              <a:ext uri="{FF2B5EF4-FFF2-40B4-BE49-F238E27FC236}">
                <a16:creationId xmlns:a16="http://schemas.microsoft.com/office/drawing/2014/main" id="{A5AEB979-46DD-5554-ADFB-9D8D5E8EE232}"/>
              </a:ext>
            </a:extLst>
          </p:cNvPr>
          <p:cNvGrpSpPr>
            <a:grpSpLocks/>
          </p:cNvGrpSpPr>
          <p:nvPr/>
        </p:nvGrpSpPr>
        <p:grpSpPr bwMode="auto">
          <a:xfrm>
            <a:off x="9508440" y="3255483"/>
            <a:ext cx="1149350" cy="679450"/>
            <a:chOff x="2362200" y="2177780"/>
            <a:chExt cx="1066800" cy="489220"/>
          </a:xfrm>
        </p:grpSpPr>
        <p:sp>
          <p:nvSpPr>
            <p:cNvPr id="1722" name="Arc 1721">
              <a:extLst>
                <a:ext uri="{FF2B5EF4-FFF2-40B4-BE49-F238E27FC236}">
                  <a16:creationId xmlns:a16="http://schemas.microsoft.com/office/drawing/2014/main" id="{6EB1F844-4293-46E3-6BBD-9AD11596A272}"/>
                </a:ext>
              </a:extLst>
            </p:cNvPr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3" name="Arc 1722">
              <a:extLst>
                <a:ext uri="{FF2B5EF4-FFF2-40B4-BE49-F238E27FC236}">
                  <a16:creationId xmlns:a16="http://schemas.microsoft.com/office/drawing/2014/main" id="{58F21D5E-6A07-8B03-1973-78AAF5BE7C04}"/>
                </a:ext>
              </a:extLst>
            </p:cNvPr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4" name="Diamond 1723">
              <a:extLst>
                <a:ext uri="{FF2B5EF4-FFF2-40B4-BE49-F238E27FC236}">
                  <a16:creationId xmlns:a16="http://schemas.microsoft.com/office/drawing/2014/main" id="{E75CC239-2F52-1995-4C2B-0827E5A4B23F}"/>
                </a:ext>
              </a:extLst>
            </p:cNvPr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5" name="Diamond 1724">
              <a:extLst>
                <a:ext uri="{FF2B5EF4-FFF2-40B4-BE49-F238E27FC236}">
                  <a16:creationId xmlns:a16="http://schemas.microsoft.com/office/drawing/2014/main" id="{815B450F-9069-F4BD-C5A7-0B80CE5E2931}"/>
                </a:ext>
              </a:extLst>
            </p:cNvPr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6" name="Diamond 1725">
              <a:extLst>
                <a:ext uri="{FF2B5EF4-FFF2-40B4-BE49-F238E27FC236}">
                  <a16:creationId xmlns:a16="http://schemas.microsoft.com/office/drawing/2014/main" id="{C406878F-9009-8585-5F7C-A9DCECBA48C5}"/>
                </a:ext>
              </a:extLst>
            </p:cNvPr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7" name="Diamond 1726">
              <a:extLst>
                <a:ext uri="{FF2B5EF4-FFF2-40B4-BE49-F238E27FC236}">
                  <a16:creationId xmlns:a16="http://schemas.microsoft.com/office/drawing/2014/main" id="{6AD8AFE6-5B11-2CE6-99B3-ACAC07317A20}"/>
                </a:ext>
              </a:extLst>
            </p:cNvPr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8" name="Diamond 1727">
              <a:extLst>
                <a:ext uri="{FF2B5EF4-FFF2-40B4-BE49-F238E27FC236}">
                  <a16:creationId xmlns:a16="http://schemas.microsoft.com/office/drawing/2014/main" id="{602008BE-1BF7-8A90-4768-01103CD99FED}"/>
                </a:ext>
              </a:extLst>
            </p:cNvPr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9" name="Diamond 1728">
              <a:extLst>
                <a:ext uri="{FF2B5EF4-FFF2-40B4-BE49-F238E27FC236}">
                  <a16:creationId xmlns:a16="http://schemas.microsoft.com/office/drawing/2014/main" id="{2F91DF2D-59D3-50D9-94EC-30E738723778}"/>
                </a:ext>
              </a:extLst>
            </p:cNvPr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0" name="Diamond 1729">
              <a:extLst>
                <a:ext uri="{FF2B5EF4-FFF2-40B4-BE49-F238E27FC236}">
                  <a16:creationId xmlns:a16="http://schemas.microsoft.com/office/drawing/2014/main" id="{50FE155F-1A33-C2E0-4DD0-EA67A8191EFE}"/>
                </a:ext>
              </a:extLst>
            </p:cNvPr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1" name="Diamond 1730">
              <a:extLst>
                <a:ext uri="{FF2B5EF4-FFF2-40B4-BE49-F238E27FC236}">
                  <a16:creationId xmlns:a16="http://schemas.microsoft.com/office/drawing/2014/main" id="{266BF044-D6DB-0D35-ACCD-71C2C7A986F0}"/>
                </a:ext>
              </a:extLst>
            </p:cNvPr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2" name="Diamond 1731">
              <a:extLst>
                <a:ext uri="{FF2B5EF4-FFF2-40B4-BE49-F238E27FC236}">
                  <a16:creationId xmlns:a16="http://schemas.microsoft.com/office/drawing/2014/main" id="{E3FF2AC4-9595-C218-1016-811D8D7AE8EF}"/>
                </a:ext>
              </a:extLst>
            </p:cNvPr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3" name="Diamond 1732">
              <a:extLst>
                <a:ext uri="{FF2B5EF4-FFF2-40B4-BE49-F238E27FC236}">
                  <a16:creationId xmlns:a16="http://schemas.microsoft.com/office/drawing/2014/main" id="{82098E36-EDFE-8457-837E-0034F78F3332}"/>
                </a:ext>
              </a:extLst>
            </p:cNvPr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4" name="Diamond 1733">
              <a:extLst>
                <a:ext uri="{FF2B5EF4-FFF2-40B4-BE49-F238E27FC236}">
                  <a16:creationId xmlns:a16="http://schemas.microsoft.com/office/drawing/2014/main" id="{8A3F8CCF-AE25-37D3-88E0-C23B5DBA6BFC}"/>
                </a:ext>
              </a:extLst>
            </p:cNvPr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5" name="Diamond 1734">
              <a:extLst>
                <a:ext uri="{FF2B5EF4-FFF2-40B4-BE49-F238E27FC236}">
                  <a16:creationId xmlns:a16="http://schemas.microsoft.com/office/drawing/2014/main" id="{110DCCBB-9D4D-2CA6-693E-3800281E8A9A}"/>
                </a:ext>
              </a:extLst>
            </p:cNvPr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36" name="Straight Connector 1735">
              <a:extLst>
                <a:ext uri="{FF2B5EF4-FFF2-40B4-BE49-F238E27FC236}">
                  <a16:creationId xmlns:a16="http://schemas.microsoft.com/office/drawing/2014/main" id="{9BBDE1EE-4C5E-B467-FE14-456A9646AB85}"/>
                </a:ext>
              </a:extLst>
            </p:cNvPr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737" name="Group 688">
            <a:extLst>
              <a:ext uri="{FF2B5EF4-FFF2-40B4-BE49-F238E27FC236}">
                <a16:creationId xmlns:a16="http://schemas.microsoft.com/office/drawing/2014/main" id="{5320457F-C583-9823-361A-8DEBCDAC8E29}"/>
              </a:ext>
            </a:extLst>
          </p:cNvPr>
          <p:cNvGrpSpPr>
            <a:grpSpLocks/>
          </p:cNvGrpSpPr>
          <p:nvPr/>
        </p:nvGrpSpPr>
        <p:grpSpPr bwMode="auto">
          <a:xfrm>
            <a:off x="9568766" y="4001608"/>
            <a:ext cx="1150937" cy="679450"/>
            <a:chOff x="2362200" y="2177780"/>
            <a:chExt cx="1066800" cy="489220"/>
          </a:xfrm>
        </p:grpSpPr>
        <p:sp>
          <p:nvSpPr>
            <p:cNvPr id="1738" name="Arc 1737">
              <a:extLst>
                <a:ext uri="{FF2B5EF4-FFF2-40B4-BE49-F238E27FC236}">
                  <a16:creationId xmlns:a16="http://schemas.microsoft.com/office/drawing/2014/main" id="{36E46CA7-6B1A-FF1B-FAFC-CA3F084D00B1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9" name="Arc 1738">
              <a:extLst>
                <a:ext uri="{FF2B5EF4-FFF2-40B4-BE49-F238E27FC236}">
                  <a16:creationId xmlns:a16="http://schemas.microsoft.com/office/drawing/2014/main" id="{8BC922E3-D2D6-BF89-9A7D-5B4317796CF6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0" name="Diamond 1739">
              <a:extLst>
                <a:ext uri="{FF2B5EF4-FFF2-40B4-BE49-F238E27FC236}">
                  <a16:creationId xmlns:a16="http://schemas.microsoft.com/office/drawing/2014/main" id="{AED644AF-A29B-CDC6-6172-53798A80C2B8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1" name="Diamond 1740">
              <a:extLst>
                <a:ext uri="{FF2B5EF4-FFF2-40B4-BE49-F238E27FC236}">
                  <a16:creationId xmlns:a16="http://schemas.microsoft.com/office/drawing/2014/main" id="{3B41186F-ECB5-0500-A746-5A172070A7E0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2" name="Diamond 1741">
              <a:extLst>
                <a:ext uri="{FF2B5EF4-FFF2-40B4-BE49-F238E27FC236}">
                  <a16:creationId xmlns:a16="http://schemas.microsoft.com/office/drawing/2014/main" id="{C46875D9-9E78-CB93-9DC9-29D12ACDDE16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3" name="Diamond 1742">
              <a:extLst>
                <a:ext uri="{FF2B5EF4-FFF2-40B4-BE49-F238E27FC236}">
                  <a16:creationId xmlns:a16="http://schemas.microsoft.com/office/drawing/2014/main" id="{5B926044-16EE-9634-27E9-A90ADE29E80B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4" name="Diamond 1743">
              <a:extLst>
                <a:ext uri="{FF2B5EF4-FFF2-40B4-BE49-F238E27FC236}">
                  <a16:creationId xmlns:a16="http://schemas.microsoft.com/office/drawing/2014/main" id="{E3C33E1A-72C8-A4F7-8D72-A51D13FDD022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5" name="Diamond 1744">
              <a:extLst>
                <a:ext uri="{FF2B5EF4-FFF2-40B4-BE49-F238E27FC236}">
                  <a16:creationId xmlns:a16="http://schemas.microsoft.com/office/drawing/2014/main" id="{97886311-D25E-AA4E-2FAE-7C164B51D7D7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6" name="Diamond 1745">
              <a:extLst>
                <a:ext uri="{FF2B5EF4-FFF2-40B4-BE49-F238E27FC236}">
                  <a16:creationId xmlns:a16="http://schemas.microsoft.com/office/drawing/2014/main" id="{78BFDABE-2904-1A4E-40E5-92F74087B6EE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7" name="Diamond 1746">
              <a:extLst>
                <a:ext uri="{FF2B5EF4-FFF2-40B4-BE49-F238E27FC236}">
                  <a16:creationId xmlns:a16="http://schemas.microsoft.com/office/drawing/2014/main" id="{25DA31B3-4373-0B6B-0959-934116CAB2CF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8" name="Diamond 1747">
              <a:extLst>
                <a:ext uri="{FF2B5EF4-FFF2-40B4-BE49-F238E27FC236}">
                  <a16:creationId xmlns:a16="http://schemas.microsoft.com/office/drawing/2014/main" id="{D0DD8CFD-65B4-B480-9B24-DFADF559A2F6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9" name="Diamond 1748">
              <a:extLst>
                <a:ext uri="{FF2B5EF4-FFF2-40B4-BE49-F238E27FC236}">
                  <a16:creationId xmlns:a16="http://schemas.microsoft.com/office/drawing/2014/main" id="{144C51F0-D12E-71AE-4F87-48A5FF3E81A7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0" name="Diamond 1749">
              <a:extLst>
                <a:ext uri="{FF2B5EF4-FFF2-40B4-BE49-F238E27FC236}">
                  <a16:creationId xmlns:a16="http://schemas.microsoft.com/office/drawing/2014/main" id="{4C84B79A-E1CB-C22E-9CB8-EB05B7228BBA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1" name="Diamond 1750">
              <a:extLst>
                <a:ext uri="{FF2B5EF4-FFF2-40B4-BE49-F238E27FC236}">
                  <a16:creationId xmlns:a16="http://schemas.microsoft.com/office/drawing/2014/main" id="{CB73857E-E82E-8305-0CD0-C62D52F13E99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52" name="Straight Connector 1751">
              <a:extLst>
                <a:ext uri="{FF2B5EF4-FFF2-40B4-BE49-F238E27FC236}">
                  <a16:creationId xmlns:a16="http://schemas.microsoft.com/office/drawing/2014/main" id="{582B2801-854F-869C-05EC-DB08B4B7904F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753" name="Group 688">
            <a:extLst>
              <a:ext uri="{FF2B5EF4-FFF2-40B4-BE49-F238E27FC236}">
                <a16:creationId xmlns:a16="http://schemas.microsoft.com/office/drawing/2014/main" id="{71F7A982-88E4-BBFE-A5AB-20FA9A1C2E3B}"/>
              </a:ext>
            </a:extLst>
          </p:cNvPr>
          <p:cNvGrpSpPr>
            <a:grpSpLocks/>
          </p:cNvGrpSpPr>
          <p:nvPr/>
        </p:nvGrpSpPr>
        <p:grpSpPr bwMode="auto">
          <a:xfrm>
            <a:off x="9568766" y="4681058"/>
            <a:ext cx="1150937" cy="679450"/>
            <a:chOff x="2362200" y="2177780"/>
            <a:chExt cx="1066800" cy="489220"/>
          </a:xfrm>
        </p:grpSpPr>
        <p:sp>
          <p:nvSpPr>
            <p:cNvPr id="1754" name="Arc 1753">
              <a:extLst>
                <a:ext uri="{FF2B5EF4-FFF2-40B4-BE49-F238E27FC236}">
                  <a16:creationId xmlns:a16="http://schemas.microsoft.com/office/drawing/2014/main" id="{65DB5A4F-4F4B-849C-6412-2A0C391DBBA6}"/>
                </a:ext>
              </a:extLst>
            </p:cNvPr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noFill/>
            <a:ln w="3810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5" name="Arc 1754">
              <a:extLst>
                <a:ext uri="{FF2B5EF4-FFF2-40B4-BE49-F238E27FC236}">
                  <a16:creationId xmlns:a16="http://schemas.microsoft.com/office/drawing/2014/main" id="{CE1117CA-FD51-DC0D-F604-24B634EB0658}"/>
                </a:ext>
              </a:extLst>
            </p:cNvPr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noFill/>
            <a:ln w="57150" cap="flat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6" name="Diamond 1755">
              <a:extLst>
                <a:ext uri="{FF2B5EF4-FFF2-40B4-BE49-F238E27FC236}">
                  <a16:creationId xmlns:a16="http://schemas.microsoft.com/office/drawing/2014/main" id="{01B8C5A1-4D3B-6163-54B1-70F8A1C1002C}"/>
                </a:ext>
              </a:extLst>
            </p:cNvPr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7" name="Diamond 1756">
              <a:extLst>
                <a:ext uri="{FF2B5EF4-FFF2-40B4-BE49-F238E27FC236}">
                  <a16:creationId xmlns:a16="http://schemas.microsoft.com/office/drawing/2014/main" id="{44EB312D-715A-3FCA-9140-36804F091AB8}"/>
                </a:ext>
              </a:extLst>
            </p:cNvPr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8" name="Diamond 1757">
              <a:extLst>
                <a:ext uri="{FF2B5EF4-FFF2-40B4-BE49-F238E27FC236}">
                  <a16:creationId xmlns:a16="http://schemas.microsoft.com/office/drawing/2014/main" id="{89318AA4-2682-9A54-4399-4B2EE5290C17}"/>
                </a:ext>
              </a:extLst>
            </p:cNvPr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9" name="Diamond 1758">
              <a:extLst>
                <a:ext uri="{FF2B5EF4-FFF2-40B4-BE49-F238E27FC236}">
                  <a16:creationId xmlns:a16="http://schemas.microsoft.com/office/drawing/2014/main" id="{E5C24FE5-3D87-E51D-735B-B3F0F63316B0}"/>
                </a:ext>
              </a:extLst>
            </p:cNvPr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0" name="Diamond 1759">
              <a:extLst>
                <a:ext uri="{FF2B5EF4-FFF2-40B4-BE49-F238E27FC236}">
                  <a16:creationId xmlns:a16="http://schemas.microsoft.com/office/drawing/2014/main" id="{D9F56EC2-A979-CCCC-7DE4-DD4546371AE6}"/>
                </a:ext>
              </a:extLst>
            </p:cNvPr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1" name="Diamond 1760">
              <a:extLst>
                <a:ext uri="{FF2B5EF4-FFF2-40B4-BE49-F238E27FC236}">
                  <a16:creationId xmlns:a16="http://schemas.microsoft.com/office/drawing/2014/main" id="{A14E769C-DCA1-3AD5-7282-142117D8BD7F}"/>
                </a:ext>
              </a:extLst>
            </p:cNvPr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2" name="Diamond 1761">
              <a:extLst>
                <a:ext uri="{FF2B5EF4-FFF2-40B4-BE49-F238E27FC236}">
                  <a16:creationId xmlns:a16="http://schemas.microsoft.com/office/drawing/2014/main" id="{0F7339D8-E0E5-8C1B-5452-CB20D26CD39C}"/>
                </a:ext>
              </a:extLst>
            </p:cNvPr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3" name="Diamond 1762">
              <a:extLst>
                <a:ext uri="{FF2B5EF4-FFF2-40B4-BE49-F238E27FC236}">
                  <a16:creationId xmlns:a16="http://schemas.microsoft.com/office/drawing/2014/main" id="{795B7CAF-8A77-50C3-5A05-253B02D21F3F}"/>
                </a:ext>
              </a:extLst>
            </p:cNvPr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4" name="Diamond 1763">
              <a:extLst>
                <a:ext uri="{FF2B5EF4-FFF2-40B4-BE49-F238E27FC236}">
                  <a16:creationId xmlns:a16="http://schemas.microsoft.com/office/drawing/2014/main" id="{0A24DF1E-EF62-F42B-96CB-BEA501CCE922}"/>
                </a:ext>
              </a:extLst>
            </p:cNvPr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5" name="Diamond 1764">
              <a:extLst>
                <a:ext uri="{FF2B5EF4-FFF2-40B4-BE49-F238E27FC236}">
                  <a16:creationId xmlns:a16="http://schemas.microsoft.com/office/drawing/2014/main" id="{0B24D9EE-2726-CA8F-4F26-F5FB75AEE6F1}"/>
                </a:ext>
              </a:extLst>
            </p:cNvPr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6" name="Diamond 1765">
              <a:extLst>
                <a:ext uri="{FF2B5EF4-FFF2-40B4-BE49-F238E27FC236}">
                  <a16:creationId xmlns:a16="http://schemas.microsoft.com/office/drawing/2014/main" id="{9F041DF7-3B97-1BE3-19D0-DD1BC9D0D479}"/>
                </a:ext>
              </a:extLst>
            </p:cNvPr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7" name="Diamond 1766">
              <a:extLst>
                <a:ext uri="{FF2B5EF4-FFF2-40B4-BE49-F238E27FC236}">
                  <a16:creationId xmlns:a16="http://schemas.microsoft.com/office/drawing/2014/main" id="{FD748D41-E9C1-10CB-4566-A25F68BB4B94}"/>
                </a:ext>
              </a:extLst>
            </p:cNvPr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  <a:solidFill>
              <a:srgbClr val="00CC99"/>
            </a:solidFill>
            <a:ln w="25400" cap="flat" cmpd="sng" algn="ctr">
              <a:solidFill>
                <a:srgbClr val="00CC9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68" name="Straight Connector 1767">
              <a:extLst>
                <a:ext uri="{FF2B5EF4-FFF2-40B4-BE49-F238E27FC236}">
                  <a16:creationId xmlns:a16="http://schemas.microsoft.com/office/drawing/2014/main" id="{D19CEBF4-71D2-AC49-0C40-5B53DCFB670E}"/>
                </a:ext>
              </a:extLst>
            </p:cNvPr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noFill/>
            <a:ln w="76200" cap="flat" cmpd="sng" algn="ctr">
              <a:solidFill>
                <a:srgbClr val="00CC99">
                  <a:lumMod val="7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9348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4BB8B-F5A3-493F-5E44-CB6F07F2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472280"/>
            <a:ext cx="9207500" cy="5179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9BD75-6157-EC6C-F44A-A2CEC0DFA0A0}"/>
              </a:ext>
            </a:extLst>
          </p:cNvPr>
          <p:cNvSpPr txBox="1"/>
          <p:nvPr/>
        </p:nvSpPr>
        <p:spPr>
          <a:xfrm>
            <a:off x="2603500" y="59147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https://youtu.be/ZX0r0GqcYsE</a:t>
            </a:r>
          </a:p>
        </p:txBody>
      </p:sp>
    </p:spTree>
    <p:extLst>
      <p:ext uri="{BB962C8B-B14F-4D97-AF65-F5344CB8AC3E}">
        <p14:creationId xmlns:p14="http://schemas.microsoft.com/office/powerpoint/2010/main" val="885058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C4E42-C6DC-0ABD-ACAB-2E4405E9E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6" t="17778" r="24374" b="6425"/>
          <a:stretch/>
        </p:blipFill>
        <p:spPr>
          <a:xfrm>
            <a:off x="639982" y="484791"/>
            <a:ext cx="4661196" cy="588841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5136212F-8D5A-62C9-8781-AAC5E4E1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378" y="484791"/>
            <a:ext cx="54176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Alyokhin, A., S.I.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Rondon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Y. Gao [editors]. 2022. Insect Pests of Potato: Global Perspectives on Biology and Management. Second Edition. Academic Press, Oxford, UK.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1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4" name="Curved Down Arrow 213"/>
          <p:cNvSpPr/>
          <p:nvPr/>
        </p:nvSpPr>
        <p:spPr>
          <a:xfrm>
            <a:off x="5945188" y="2239964"/>
            <a:ext cx="965200" cy="3397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5" name="Curved Down Arrow 214"/>
          <p:cNvSpPr/>
          <p:nvPr/>
        </p:nvSpPr>
        <p:spPr>
          <a:xfrm>
            <a:off x="6065839" y="3462339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6" name="Curved Down Arrow 215"/>
          <p:cNvSpPr/>
          <p:nvPr/>
        </p:nvSpPr>
        <p:spPr>
          <a:xfrm rot="16564737">
            <a:off x="4725988" y="2847976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7" name="Curved Down Arrow 216"/>
          <p:cNvSpPr/>
          <p:nvPr/>
        </p:nvSpPr>
        <p:spPr>
          <a:xfrm rot="5035263" flipH="1">
            <a:off x="6965951" y="2624138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8" name="Curved Down Arrow 217"/>
          <p:cNvSpPr/>
          <p:nvPr/>
        </p:nvSpPr>
        <p:spPr>
          <a:xfrm flipH="1">
            <a:off x="4611689" y="3598864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" name="Curved Down Arrow 234"/>
          <p:cNvSpPr/>
          <p:nvPr/>
        </p:nvSpPr>
        <p:spPr>
          <a:xfrm rot="1059110">
            <a:off x="2894013" y="2439988"/>
            <a:ext cx="1682750" cy="576262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6" name="Curved Down Arrow 235"/>
          <p:cNvSpPr/>
          <p:nvPr/>
        </p:nvSpPr>
        <p:spPr>
          <a:xfrm rot="14163821">
            <a:off x="4105276" y="4716463"/>
            <a:ext cx="1243012" cy="411163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7" name="Curved Down Arrow 236"/>
          <p:cNvSpPr/>
          <p:nvPr/>
        </p:nvSpPr>
        <p:spPr>
          <a:xfrm rot="19786941" flipH="1">
            <a:off x="7937500" y="746126"/>
            <a:ext cx="1587500" cy="61277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7" name="Group 225"/>
          <p:cNvGrpSpPr>
            <a:grpSpLocks/>
          </p:cNvGrpSpPr>
          <p:nvPr/>
        </p:nvGrpSpPr>
        <p:grpSpPr bwMode="auto">
          <a:xfrm>
            <a:off x="7758114" y="203201"/>
            <a:ext cx="1150937" cy="747713"/>
            <a:chOff x="4833589" y="4190956"/>
            <a:chExt cx="3370261" cy="1752600"/>
          </a:xfrm>
        </p:grpSpPr>
        <p:grpSp>
          <p:nvGrpSpPr>
            <p:cNvPr id="11458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8077853" y="4498683"/>
                <a:ext cx="98033" cy="1007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8077853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Diamond 239"/>
            <p:cNvSpPr/>
            <p:nvPr/>
          </p:nvSpPr>
          <p:spPr>
            <a:xfrm>
              <a:off x="6400179" y="5638433"/>
              <a:ext cx="227785" cy="305123"/>
            </a:xfrm>
            <a:prstGeom prst="diamond">
              <a:avLst/>
            </a:prstGeom>
            <a:solidFill>
              <a:srgbClr val="FFFF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172397" y="4648642"/>
              <a:ext cx="687998" cy="121677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6627963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246775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6400179" y="4496079"/>
              <a:ext cx="227785" cy="152563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6321153" y="4648642"/>
              <a:ext cx="381188" cy="15256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6553585" y="4496079"/>
              <a:ext cx="74378" cy="781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6400179" y="4496079"/>
              <a:ext cx="79028" cy="781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 rot="9642186" flipV="1">
              <a:off x="6586124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 rot="11957814" flipH="1" flipV="1">
              <a:off x="4833589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 rot="12239475" flipV="1">
              <a:off x="6576827" y="4842135"/>
              <a:ext cx="864647" cy="29768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 rot="9360525" flipH="1" flipV="1">
              <a:off x="5586668" y="4886787"/>
              <a:ext cx="864647" cy="305123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972504" y="4190956"/>
              <a:ext cx="529945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 flipH="1">
              <a:off x="6553585" y="4190956"/>
              <a:ext cx="534592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8" name="Group 225"/>
          <p:cNvGrpSpPr>
            <a:grpSpLocks/>
          </p:cNvGrpSpPr>
          <p:nvPr/>
        </p:nvGrpSpPr>
        <p:grpSpPr bwMode="auto">
          <a:xfrm>
            <a:off x="3822701" y="5024438"/>
            <a:ext cx="1287463" cy="747712"/>
            <a:chOff x="4833589" y="4190956"/>
            <a:chExt cx="3370261" cy="1752600"/>
          </a:xfrm>
        </p:grpSpPr>
        <p:grpSp>
          <p:nvGrpSpPr>
            <p:cNvPr id="11441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8079087" y="4498683"/>
                <a:ext cx="100154" cy="10076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8079087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8" name="Diamond 257"/>
            <p:cNvSpPr/>
            <p:nvPr/>
          </p:nvSpPr>
          <p:spPr>
            <a:xfrm>
              <a:off x="6400283" y="5638432"/>
              <a:ext cx="232718" cy="30512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171719" y="4648640"/>
              <a:ext cx="685689" cy="1216775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6633001" y="5712853"/>
              <a:ext cx="149605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6246522" y="5712853"/>
              <a:ext cx="153762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>
            <a:xfrm>
              <a:off x="6400283" y="4496080"/>
              <a:ext cx="232718" cy="1525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6325481" y="4648640"/>
              <a:ext cx="382323" cy="1525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6554042" y="4496080"/>
              <a:ext cx="78959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6400283" y="4496080"/>
              <a:ext cx="74802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 rot="9642186" flipV="1">
              <a:off x="6587288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 rot="11957814" flipH="1" flipV="1">
              <a:off x="4833589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 rot="12239475" flipV="1">
              <a:off x="6578976" y="4842134"/>
              <a:ext cx="864382" cy="297682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 rot="9360525" flipH="1" flipV="1">
              <a:off x="5585769" y="4886786"/>
              <a:ext cx="868537" cy="305124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972246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 flipH="1">
              <a:off x="6554042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Arc 343"/>
          <p:cNvSpPr/>
          <p:nvPr/>
        </p:nvSpPr>
        <p:spPr bwMode="auto">
          <a:xfrm flipH="1">
            <a:off x="2586039" y="2987676"/>
            <a:ext cx="847725" cy="1833563"/>
          </a:xfrm>
          <a:prstGeom prst="arc">
            <a:avLst>
              <a:gd name="adj1" fmla="val 16200000"/>
              <a:gd name="adj2" fmla="val 99613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5" name="Cloud 344"/>
          <p:cNvSpPr/>
          <p:nvPr/>
        </p:nvSpPr>
        <p:spPr bwMode="auto">
          <a:xfrm rot="3101055">
            <a:off x="2228850" y="3179763"/>
            <a:ext cx="406400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46" name="Straight Connector 345"/>
          <p:cNvCxnSpPr>
            <a:endCxn id="345" idx="0"/>
          </p:cNvCxnSpPr>
          <p:nvPr/>
        </p:nvCxnSpPr>
        <p:spPr bwMode="auto">
          <a:xfrm flipH="1" flipV="1">
            <a:off x="2543176" y="3459163"/>
            <a:ext cx="42863" cy="139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 bwMode="auto">
          <a:xfrm flipH="1">
            <a:off x="2646364" y="3462339"/>
            <a:ext cx="242887" cy="1365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Cloud 347"/>
          <p:cNvSpPr/>
          <p:nvPr/>
        </p:nvSpPr>
        <p:spPr bwMode="auto">
          <a:xfrm rot="5169744">
            <a:off x="2480469" y="2817019"/>
            <a:ext cx="407988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9" name="Explosion 2 348"/>
          <p:cNvSpPr/>
          <p:nvPr/>
        </p:nvSpPr>
        <p:spPr bwMode="auto">
          <a:xfrm>
            <a:off x="2889250" y="2716214"/>
            <a:ext cx="363538" cy="339725"/>
          </a:xfrm>
          <a:prstGeom prst="irregularSeal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0" name="Cloud 349"/>
          <p:cNvSpPr/>
          <p:nvPr/>
        </p:nvSpPr>
        <p:spPr bwMode="auto">
          <a:xfrm rot="19737009">
            <a:off x="2805114" y="3278188"/>
            <a:ext cx="363537" cy="271462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4" name="Group 225"/>
          <p:cNvGrpSpPr>
            <a:grpSpLocks/>
          </p:cNvGrpSpPr>
          <p:nvPr/>
        </p:nvGrpSpPr>
        <p:grpSpPr bwMode="auto">
          <a:xfrm>
            <a:off x="2735264" y="1901826"/>
            <a:ext cx="1150937" cy="714375"/>
            <a:chOff x="4833589" y="4190956"/>
            <a:chExt cx="3370261" cy="1676255"/>
          </a:xfrm>
        </p:grpSpPr>
        <p:grpSp>
          <p:nvGrpSpPr>
            <p:cNvPr id="11339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 flipH="1" flipV="1">
                <a:off x="8077853" y="4495524"/>
                <a:ext cx="98033" cy="1008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8077853" y="4342348"/>
                <a:ext cx="0" cy="153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Oval 376"/>
            <p:cNvSpPr/>
            <p:nvPr/>
          </p:nvSpPr>
          <p:spPr>
            <a:xfrm>
              <a:off x="6172397" y="4649134"/>
              <a:ext cx="687998" cy="121807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8" name="Straight Connector 377"/>
            <p:cNvCxnSpPr/>
            <p:nvPr/>
          </p:nvCxnSpPr>
          <p:spPr>
            <a:xfrm>
              <a:off x="6627963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6246775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6400179" y="4496407"/>
              <a:ext cx="227785" cy="152727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6321153" y="4649134"/>
              <a:ext cx="381188" cy="1527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6553585" y="4496407"/>
              <a:ext cx="7437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6400179" y="4496407"/>
              <a:ext cx="7902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4" name="Freeform 383"/>
            <p:cNvSpPr/>
            <p:nvPr/>
          </p:nvSpPr>
          <p:spPr>
            <a:xfrm rot="9642186" flipV="1">
              <a:off x="6586124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 rot="11957814" flipH="1" flipV="1">
              <a:off x="4833589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6" name="Freeform 385"/>
            <p:cNvSpPr/>
            <p:nvPr/>
          </p:nvSpPr>
          <p:spPr>
            <a:xfrm rot="12239475" flipV="1">
              <a:off x="6576827" y="4842834"/>
              <a:ext cx="864647" cy="29800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7" name="Freeform 386"/>
            <p:cNvSpPr/>
            <p:nvPr/>
          </p:nvSpPr>
          <p:spPr>
            <a:xfrm rot="9360525" flipH="1" flipV="1">
              <a:off x="5586668" y="4887534"/>
              <a:ext cx="864647" cy="301725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972504" y="4190956"/>
              <a:ext cx="529945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Freeform 388"/>
            <p:cNvSpPr/>
            <p:nvPr/>
          </p:nvSpPr>
          <p:spPr>
            <a:xfrm flipH="1">
              <a:off x="6553585" y="4190956"/>
              <a:ext cx="534592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445">
            <a:extLst>
              <a:ext uri="{FF2B5EF4-FFF2-40B4-BE49-F238E27FC236}">
                <a16:creationId xmlns:a16="http://schemas.microsoft.com/office/drawing/2014/main" id="{99696137-2925-6819-CDB5-A6063AFB92D4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8FEC6FF0-7B81-B3B9-A69C-C2D1F41D6E5D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5" name="Group 438">
              <a:extLst>
                <a:ext uri="{FF2B5EF4-FFF2-40B4-BE49-F238E27FC236}">
                  <a16:creationId xmlns:a16="http://schemas.microsoft.com/office/drawing/2014/main" id="{4ED21AFC-FE89-3DAE-9197-F65F6568F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6286F89-44DE-B198-D45F-A336F1B4B38F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1C1EB2B-56A4-22E5-F79F-327FD6F74BCF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3" name="7-Point Star 476">
                <a:extLst>
                  <a:ext uri="{FF2B5EF4-FFF2-40B4-BE49-F238E27FC236}">
                    <a16:creationId xmlns:a16="http://schemas.microsoft.com/office/drawing/2014/main" id="{FBC9827F-748D-C8A6-4DD6-324BEB141F9B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9" name="4-Point Star 477">
                <a:extLst>
                  <a:ext uri="{FF2B5EF4-FFF2-40B4-BE49-F238E27FC236}">
                    <a16:creationId xmlns:a16="http://schemas.microsoft.com/office/drawing/2014/main" id="{F90087F0-A9D0-6D05-D23B-B1A8EB14A25F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5" name="4-Point Star 478">
                <a:extLst>
                  <a:ext uri="{FF2B5EF4-FFF2-40B4-BE49-F238E27FC236}">
                    <a16:creationId xmlns:a16="http://schemas.microsoft.com/office/drawing/2014/main" id="{CB7C07BA-3DA7-A22E-D863-0BD34BB593A5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553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4" name="Curved Down Arrow 213"/>
          <p:cNvSpPr/>
          <p:nvPr/>
        </p:nvSpPr>
        <p:spPr>
          <a:xfrm>
            <a:off x="5945188" y="2239964"/>
            <a:ext cx="965200" cy="3397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5" name="Curved Down Arrow 214"/>
          <p:cNvSpPr/>
          <p:nvPr/>
        </p:nvSpPr>
        <p:spPr>
          <a:xfrm>
            <a:off x="6065839" y="3462339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6" name="Curved Down Arrow 215"/>
          <p:cNvSpPr/>
          <p:nvPr/>
        </p:nvSpPr>
        <p:spPr>
          <a:xfrm rot="16564737">
            <a:off x="4725988" y="2847976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7" name="Curved Down Arrow 216"/>
          <p:cNvSpPr/>
          <p:nvPr/>
        </p:nvSpPr>
        <p:spPr>
          <a:xfrm rot="5035263" flipH="1">
            <a:off x="6965951" y="2624138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8" name="Curved Down Arrow 217"/>
          <p:cNvSpPr/>
          <p:nvPr/>
        </p:nvSpPr>
        <p:spPr>
          <a:xfrm flipH="1">
            <a:off x="4611689" y="3598864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" name="Curved Down Arrow 234"/>
          <p:cNvSpPr/>
          <p:nvPr/>
        </p:nvSpPr>
        <p:spPr>
          <a:xfrm rot="1059110">
            <a:off x="2894013" y="2439988"/>
            <a:ext cx="1682750" cy="576262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6" name="Curved Down Arrow 235"/>
          <p:cNvSpPr/>
          <p:nvPr/>
        </p:nvSpPr>
        <p:spPr>
          <a:xfrm rot="14163821">
            <a:off x="4105276" y="4716463"/>
            <a:ext cx="1243012" cy="411163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7" name="Curved Down Arrow 236"/>
          <p:cNvSpPr/>
          <p:nvPr/>
        </p:nvSpPr>
        <p:spPr>
          <a:xfrm rot="19786941" flipH="1">
            <a:off x="7937500" y="746126"/>
            <a:ext cx="1587500" cy="61277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7" name="Group 225"/>
          <p:cNvGrpSpPr>
            <a:grpSpLocks/>
          </p:cNvGrpSpPr>
          <p:nvPr/>
        </p:nvGrpSpPr>
        <p:grpSpPr bwMode="auto">
          <a:xfrm>
            <a:off x="7758114" y="203201"/>
            <a:ext cx="1150937" cy="747713"/>
            <a:chOff x="4833589" y="4190956"/>
            <a:chExt cx="3370261" cy="1752600"/>
          </a:xfrm>
        </p:grpSpPr>
        <p:grpSp>
          <p:nvGrpSpPr>
            <p:cNvPr id="11458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8077853" y="4498683"/>
                <a:ext cx="98033" cy="1007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8077853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Diamond 239"/>
            <p:cNvSpPr/>
            <p:nvPr/>
          </p:nvSpPr>
          <p:spPr>
            <a:xfrm>
              <a:off x="6400179" y="5638433"/>
              <a:ext cx="227785" cy="305123"/>
            </a:xfrm>
            <a:prstGeom prst="diamond">
              <a:avLst/>
            </a:prstGeom>
            <a:solidFill>
              <a:srgbClr val="FFFF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172397" y="4648642"/>
              <a:ext cx="687998" cy="121677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6627963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246775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6400179" y="4496079"/>
              <a:ext cx="227785" cy="152563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6321153" y="4648642"/>
              <a:ext cx="381188" cy="15256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6553585" y="4496079"/>
              <a:ext cx="74378" cy="781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6400179" y="4496079"/>
              <a:ext cx="79028" cy="781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 rot="9642186" flipV="1">
              <a:off x="6586124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 rot="11957814" flipH="1" flipV="1">
              <a:off x="4833589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 rot="12239475" flipV="1">
              <a:off x="6576827" y="4842135"/>
              <a:ext cx="864647" cy="29768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 rot="9360525" flipH="1" flipV="1">
              <a:off x="5586668" y="4886787"/>
              <a:ext cx="864647" cy="305123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972504" y="4190956"/>
              <a:ext cx="529945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 flipH="1">
              <a:off x="6553585" y="4190956"/>
              <a:ext cx="534592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8" name="Group 225"/>
          <p:cNvGrpSpPr>
            <a:grpSpLocks/>
          </p:cNvGrpSpPr>
          <p:nvPr/>
        </p:nvGrpSpPr>
        <p:grpSpPr bwMode="auto">
          <a:xfrm>
            <a:off x="3822701" y="5024438"/>
            <a:ext cx="1287463" cy="747712"/>
            <a:chOff x="4833589" y="4190956"/>
            <a:chExt cx="3370261" cy="1752600"/>
          </a:xfrm>
        </p:grpSpPr>
        <p:grpSp>
          <p:nvGrpSpPr>
            <p:cNvPr id="11441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8079087" y="4498683"/>
                <a:ext cx="100154" cy="10076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8079087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8" name="Diamond 257"/>
            <p:cNvSpPr/>
            <p:nvPr/>
          </p:nvSpPr>
          <p:spPr>
            <a:xfrm>
              <a:off x="6400283" y="5638432"/>
              <a:ext cx="232718" cy="30512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171719" y="4648640"/>
              <a:ext cx="685689" cy="1216775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6633001" y="5712853"/>
              <a:ext cx="149605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6246522" y="5712853"/>
              <a:ext cx="153762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>
            <a:xfrm>
              <a:off x="6400283" y="4496080"/>
              <a:ext cx="232718" cy="1525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6325481" y="4648640"/>
              <a:ext cx="382323" cy="1525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6554042" y="4496080"/>
              <a:ext cx="78959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6400283" y="4496080"/>
              <a:ext cx="74802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 rot="9642186" flipV="1">
              <a:off x="6587288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 rot="11957814" flipH="1" flipV="1">
              <a:off x="4833589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 rot="12239475" flipV="1">
              <a:off x="6578976" y="4842134"/>
              <a:ext cx="864382" cy="297682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 rot="9360525" flipH="1" flipV="1">
              <a:off x="5585769" y="4886786"/>
              <a:ext cx="868537" cy="305124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972246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 flipH="1">
              <a:off x="6554042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Arc 343"/>
          <p:cNvSpPr/>
          <p:nvPr/>
        </p:nvSpPr>
        <p:spPr bwMode="auto">
          <a:xfrm flipH="1">
            <a:off x="2586039" y="2987676"/>
            <a:ext cx="847725" cy="1833563"/>
          </a:xfrm>
          <a:prstGeom prst="arc">
            <a:avLst>
              <a:gd name="adj1" fmla="val 16200000"/>
              <a:gd name="adj2" fmla="val 99613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5" name="Cloud 344"/>
          <p:cNvSpPr/>
          <p:nvPr/>
        </p:nvSpPr>
        <p:spPr bwMode="auto">
          <a:xfrm rot="3101055">
            <a:off x="2228850" y="3179763"/>
            <a:ext cx="406400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46" name="Straight Connector 345"/>
          <p:cNvCxnSpPr>
            <a:endCxn id="345" idx="0"/>
          </p:cNvCxnSpPr>
          <p:nvPr/>
        </p:nvCxnSpPr>
        <p:spPr bwMode="auto">
          <a:xfrm flipH="1" flipV="1">
            <a:off x="2543176" y="3459163"/>
            <a:ext cx="42863" cy="139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 bwMode="auto">
          <a:xfrm flipH="1">
            <a:off x="2646364" y="3462339"/>
            <a:ext cx="242887" cy="1365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Cloud 347"/>
          <p:cNvSpPr/>
          <p:nvPr/>
        </p:nvSpPr>
        <p:spPr bwMode="auto">
          <a:xfrm rot="5169744">
            <a:off x="2480469" y="2817019"/>
            <a:ext cx="407988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9" name="Explosion 2 348"/>
          <p:cNvSpPr/>
          <p:nvPr/>
        </p:nvSpPr>
        <p:spPr bwMode="auto">
          <a:xfrm>
            <a:off x="2889250" y="2716214"/>
            <a:ext cx="363538" cy="339725"/>
          </a:xfrm>
          <a:prstGeom prst="irregularSeal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0" name="Cloud 349"/>
          <p:cNvSpPr/>
          <p:nvPr/>
        </p:nvSpPr>
        <p:spPr bwMode="auto">
          <a:xfrm rot="19737009">
            <a:off x="2805114" y="3278188"/>
            <a:ext cx="363537" cy="271462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4" name="Group 225"/>
          <p:cNvGrpSpPr>
            <a:grpSpLocks/>
          </p:cNvGrpSpPr>
          <p:nvPr/>
        </p:nvGrpSpPr>
        <p:grpSpPr bwMode="auto">
          <a:xfrm>
            <a:off x="2735264" y="1901826"/>
            <a:ext cx="1150937" cy="714375"/>
            <a:chOff x="4833589" y="4190956"/>
            <a:chExt cx="3370261" cy="1676255"/>
          </a:xfrm>
        </p:grpSpPr>
        <p:grpSp>
          <p:nvGrpSpPr>
            <p:cNvPr id="11339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 flipH="1" flipV="1">
                <a:off x="8077853" y="4495524"/>
                <a:ext cx="98033" cy="1008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8077853" y="4342348"/>
                <a:ext cx="0" cy="153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Oval 376"/>
            <p:cNvSpPr/>
            <p:nvPr/>
          </p:nvSpPr>
          <p:spPr>
            <a:xfrm>
              <a:off x="6172397" y="4649134"/>
              <a:ext cx="687998" cy="121807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8" name="Straight Connector 377"/>
            <p:cNvCxnSpPr/>
            <p:nvPr/>
          </p:nvCxnSpPr>
          <p:spPr>
            <a:xfrm>
              <a:off x="6627963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6246775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6400179" y="4496407"/>
              <a:ext cx="227785" cy="152727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6321153" y="4649134"/>
              <a:ext cx="381188" cy="1527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6553585" y="4496407"/>
              <a:ext cx="7437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6400179" y="4496407"/>
              <a:ext cx="7902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4" name="Freeform 383"/>
            <p:cNvSpPr/>
            <p:nvPr/>
          </p:nvSpPr>
          <p:spPr>
            <a:xfrm rot="9642186" flipV="1">
              <a:off x="6586124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 rot="11957814" flipH="1" flipV="1">
              <a:off x="4833589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6" name="Freeform 385"/>
            <p:cNvSpPr/>
            <p:nvPr/>
          </p:nvSpPr>
          <p:spPr>
            <a:xfrm rot="12239475" flipV="1">
              <a:off x="6576827" y="4842834"/>
              <a:ext cx="864647" cy="29800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7" name="Freeform 386"/>
            <p:cNvSpPr/>
            <p:nvPr/>
          </p:nvSpPr>
          <p:spPr>
            <a:xfrm rot="9360525" flipH="1" flipV="1">
              <a:off x="5586668" y="4887534"/>
              <a:ext cx="864647" cy="301725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972504" y="4190956"/>
              <a:ext cx="529945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Freeform 388"/>
            <p:cNvSpPr/>
            <p:nvPr/>
          </p:nvSpPr>
          <p:spPr>
            <a:xfrm flipH="1">
              <a:off x="6553585" y="4190956"/>
              <a:ext cx="534592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0" name="TextBox 399"/>
          <p:cNvSpPr txBox="1">
            <a:spLocks noChangeArrowheads="1"/>
          </p:cNvSpPr>
          <p:nvPr/>
        </p:nvSpPr>
        <p:spPr bwMode="auto">
          <a:xfrm>
            <a:off x="1891391" y="5552453"/>
            <a:ext cx="30192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 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(green peach, potato, and buckthorn aphids)</a:t>
            </a:r>
          </a:p>
        </p:txBody>
      </p:sp>
      <p:cxnSp>
        <p:nvCxnSpPr>
          <p:cNvPr id="401" name="Straight Arrow Connector 400"/>
          <p:cNvCxnSpPr/>
          <p:nvPr/>
        </p:nvCxnSpPr>
        <p:spPr>
          <a:xfrm flipV="1">
            <a:off x="3217864" y="2937671"/>
            <a:ext cx="1484313" cy="249396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45">
            <a:extLst>
              <a:ext uri="{FF2B5EF4-FFF2-40B4-BE49-F238E27FC236}">
                <a16:creationId xmlns:a16="http://schemas.microsoft.com/office/drawing/2014/main" id="{259A9B79-566F-69C8-0700-83D2EA18232F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079C01B5-8F09-D52F-33F1-54879CA1DCE2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5" name="Group 438">
              <a:extLst>
                <a:ext uri="{FF2B5EF4-FFF2-40B4-BE49-F238E27FC236}">
                  <a16:creationId xmlns:a16="http://schemas.microsoft.com/office/drawing/2014/main" id="{1A6C9D55-AA77-E8D4-F26A-27FF15A94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F443DC8-BC8E-FC48-B023-8688230F7D91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534602-3466-81D2-54DA-026F0C95E638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3" name="7-Point Star 476">
                <a:extLst>
                  <a:ext uri="{FF2B5EF4-FFF2-40B4-BE49-F238E27FC236}">
                    <a16:creationId xmlns:a16="http://schemas.microsoft.com/office/drawing/2014/main" id="{E739F5F3-A012-2717-5437-63F5B2C72958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9" name="4-Point Star 477">
                <a:extLst>
                  <a:ext uri="{FF2B5EF4-FFF2-40B4-BE49-F238E27FC236}">
                    <a16:creationId xmlns:a16="http://schemas.microsoft.com/office/drawing/2014/main" id="{F158BA11-9F1C-6527-E6D1-08AD4174DE09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5" name="4-Point Star 478">
                <a:extLst>
                  <a:ext uri="{FF2B5EF4-FFF2-40B4-BE49-F238E27FC236}">
                    <a16:creationId xmlns:a16="http://schemas.microsoft.com/office/drawing/2014/main" id="{2E8CEF60-84E4-2713-9D13-18C516D2F7A1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6DB3B1CE-44A6-EE16-E99E-CBBA3F5764E7}"/>
              </a:ext>
            </a:extLst>
          </p:cNvPr>
          <p:cNvSpPr txBox="1"/>
          <p:nvPr/>
        </p:nvSpPr>
        <p:spPr>
          <a:xfrm>
            <a:off x="284544" y="391319"/>
            <a:ext cx="11025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PLRV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PVY</a:t>
            </a:r>
          </a:p>
        </p:txBody>
      </p:sp>
    </p:spTree>
    <p:extLst>
      <p:ext uri="{BB962C8B-B14F-4D97-AF65-F5344CB8AC3E}">
        <p14:creationId xmlns:p14="http://schemas.microsoft.com/office/powerpoint/2010/main" val="151823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14" name="Curved Down Arrow 213"/>
          <p:cNvSpPr/>
          <p:nvPr/>
        </p:nvSpPr>
        <p:spPr>
          <a:xfrm>
            <a:off x="5945188" y="2239964"/>
            <a:ext cx="965200" cy="3397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5" name="Curved Down Arrow 214"/>
          <p:cNvSpPr/>
          <p:nvPr/>
        </p:nvSpPr>
        <p:spPr>
          <a:xfrm>
            <a:off x="6065839" y="3462339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6" name="Curved Down Arrow 215"/>
          <p:cNvSpPr/>
          <p:nvPr/>
        </p:nvSpPr>
        <p:spPr>
          <a:xfrm rot="16564737">
            <a:off x="4725988" y="2847976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7" name="Curved Down Arrow 216"/>
          <p:cNvSpPr/>
          <p:nvPr/>
        </p:nvSpPr>
        <p:spPr>
          <a:xfrm rot="5035263" flipH="1">
            <a:off x="6965951" y="2624138"/>
            <a:ext cx="860425" cy="40640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8" name="Curved Down Arrow 217"/>
          <p:cNvSpPr/>
          <p:nvPr/>
        </p:nvSpPr>
        <p:spPr>
          <a:xfrm flipH="1">
            <a:off x="4611689" y="3598864"/>
            <a:ext cx="966787" cy="407987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" name="Curved Down Arrow 234"/>
          <p:cNvSpPr/>
          <p:nvPr/>
        </p:nvSpPr>
        <p:spPr>
          <a:xfrm rot="1059110">
            <a:off x="2894013" y="2439988"/>
            <a:ext cx="1682750" cy="576262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6" name="Curved Down Arrow 235"/>
          <p:cNvSpPr/>
          <p:nvPr/>
        </p:nvSpPr>
        <p:spPr>
          <a:xfrm rot="14163821">
            <a:off x="4105276" y="4716463"/>
            <a:ext cx="1243012" cy="411163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7" name="Curved Down Arrow 236"/>
          <p:cNvSpPr/>
          <p:nvPr/>
        </p:nvSpPr>
        <p:spPr>
          <a:xfrm rot="19786941" flipH="1">
            <a:off x="7937500" y="746126"/>
            <a:ext cx="1587500" cy="61277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7" name="Group 225"/>
          <p:cNvGrpSpPr>
            <a:grpSpLocks/>
          </p:cNvGrpSpPr>
          <p:nvPr/>
        </p:nvGrpSpPr>
        <p:grpSpPr bwMode="auto">
          <a:xfrm>
            <a:off x="7758114" y="203201"/>
            <a:ext cx="1150937" cy="747713"/>
            <a:chOff x="4833589" y="4190956"/>
            <a:chExt cx="3370261" cy="1752600"/>
          </a:xfrm>
        </p:grpSpPr>
        <p:grpSp>
          <p:nvGrpSpPr>
            <p:cNvPr id="11458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flipH="1" flipV="1">
                <a:off x="8077853" y="4498683"/>
                <a:ext cx="98033" cy="1007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8077853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Diamond 239"/>
            <p:cNvSpPr/>
            <p:nvPr/>
          </p:nvSpPr>
          <p:spPr>
            <a:xfrm>
              <a:off x="6400179" y="5638433"/>
              <a:ext cx="227785" cy="305123"/>
            </a:xfrm>
            <a:prstGeom prst="diamond">
              <a:avLst/>
            </a:prstGeom>
            <a:solidFill>
              <a:srgbClr val="FFFF9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172397" y="4648642"/>
              <a:ext cx="687998" cy="121677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6627963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246775" y="5712853"/>
              <a:ext cx="153404" cy="15256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6400179" y="4496079"/>
              <a:ext cx="227785" cy="152563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6321153" y="4648642"/>
              <a:ext cx="381188" cy="15256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6553585" y="4496079"/>
              <a:ext cx="74378" cy="781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6400179" y="4496079"/>
              <a:ext cx="79028" cy="781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 rot="9642186" flipV="1">
              <a:off x="6586124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 rot="11957814" flipH="1" flipV="1">
              <a:off x="4833589" y="4295144"/>
              <a:ext cx="1617726" cy="472570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 rot="12239475" flipV="1">
              <a:off x="6576827" y="4842135"/>
              <a:ext cx="864647" cy="29768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 rot="9360525" flipH="1" flipV="1">
              <a:off x="5586668" y="4886787"/>
              <a:ext cx="864647" cy="305123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972504" y="4190956"/>
              <a:ext cx="529945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 flipH="1">
              <a:off x="6553585" y="4190956"/>
              <a:ext cx="534592" cy="1347008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8" name="Group 225"/>
          <p:cNvGrpSpPr>
            <a:grpSpLocks/>
          </p:cNvGrpSpPr>
          <p:nvPr/>
        </p:nvGrpSpPr>
        <p:grpSpPr bwMode="auto">
          <a:xfrm>
            <a:off x="3822701" y="5024438"/>
            <a:ext cx="1287463" cy="747712"/>
            <a:chOff x="4833589" y="4190956"/>
            <a:chExt cx="3370261" cy="1752600"/>
          </a:xfrm>
        </p:grpSpPr>
        <p:grpSp>
          <p:nvGrpSpPr>
            <p:cNvPr id="11441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72" name="Straight Connector 271"/>
              <p:cNvCxnSpPr/>
              <p:nvPr/>
            </p:nvCxnSpPr>
            <p:spPr>
              <a:xfrm flipH="1" flipV="1">
                <a:off x="8079087" y="4498683"/>
                <a:ext cx="100154" cy="10076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8079087" y="4341940"/>
                <a:ext cx="0" cy="1567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8" name="Diamond 257"/>
            <p:cNvSpPr/>
            <p:nvPr/>
          </p:nvSpPr>
          <p:spPr>
            <a:xfrm>
              <a:off x="6400283" y="5638432"/>
              <a:ext cx="232718" cy="30512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171719" y="4648640"/>
              <a:ext cx="685689" cy="1216775"/>
            </a:xfrm>
            <a:prstGeom prst="ellipse">
              <a:avLst/>
            </a:prstGeom>
            <a:solidFill>
              <a:srgbClr val="FF9999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6633001" y="5712853"/>
              <a:ext cx="149605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6246522" y="5712853"/>
              <a:ext cx="153762" cy="152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>
            <a:xfrm>
              <a:off x="6400283" y="4496080"/>
              <a:ext cx="232718" cy="1525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6325481" y="4648640"/>
              <a:ext cx="382323" cy="1525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6554042" y="4496080"/>
              <a:ext cx="78959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6400283" y="4496080"/>
              <a:ext cx="74802" cy="78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 rot="9642186" flipV="1">
              <a:off x="6587288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 rot="11957814" flipH="1" flipV="1">
              <a:off x="4833589" y="4295145"/>
              <a:ext cx="1616562" cy="472569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 rot="12239475" flipV="1">
              <a:off x="6578976" y="4842134"/>
              <a:ext cx="864382" cy="297682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 rot="9360525" flipH="1" flipV="1">
              <a:off x="5585769" y="4886786"/>
              <a:ext cx="868537" cy="305124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972246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 flipH="1">
              <a:off x="6554042" y="4190956"/>
              <a:ext cx="531928" cy="1347010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Arc 343"/>
          <p:cNvSpPr/>
          <p:nvPr/>
        </p:nvSpPr>
        <p:spPr bwMode="auto">
          <a:xfrm flipH="1">
            <a:off x="2586039" y="2987676"/>
            <a:ext cx="847725" cy="1833563"/>
          </a:xfrm>
          <a:prstGeom prst="arc">
            <a:avLst>
              <a:gd name="adj1" fmla="val 16200000"/>
              <a:gd name="adj2" fmla="val 99613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5" name="Cloud 344"/>
          <p:cNvSpPr/>
          <p:nvPr/>
        </p:nvSpPr>
        <p:spPr bwMode="auto">
          <a:xfrm rot="3101055">
            <a:off x="2228850" y="3179763"/>
            <a:ext cx="406400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46" name="Straight Connector 345"/>
          <p:cNvCxnSpPr>
            <a:endCxn id="345" idx="0"/>
          </p:cNvCxnSpPr>
          <p:nvPr/>
        </p:nvCxnSpPr>
        <p:spPr bwMode="auto">
          <a:xfrm flipH="1" flipV="1">
            <a:off x="2543176" y="3459163"/>
            <a:ext cx="42863" cy="1397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 bwMode="auto">
          <a:xfrm flipH="1">
            <a:off x="2646364" y="3462339"/>
            <a:ext cx="242887" cy="1365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Cloud 347"/>
          <p:cNvSpPr/>
          <p:nvPr/>
        </p:nvSpPr>
        <p:spPr bwMode="auto">
          <a:xfrm rot="5169744">
            <a:off x="2480469" y="2817019"/>
            <a:ext cx="407988" cy="241300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9" name="Explosion 2 348"/>
          <p:cNvSpPr/>
          <p:nvPr/>
        </p:nvSpPr>
        <p:spPr bwMode="auto">
          <a:xfrm>
            <a:off x="2889250" y="2716214"/>
            <a:ext cx="363538" cy="339725"/>
          </a:xfrm>
          <a:prstGeom prst="irregularSeal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0" name="Cloud 349"/>
          <p:cNvSpPr/>
          <p:nvPr/>
        </p:nvSpPr>
        <p:spPr bwMode="auto">
          <a:xfrm rot="19737009">
            <a:off x="2805114" y="3278188"/>
            <a:ext cx="363537" cy="271462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4" name="Group 225"/>
          <p:cNvGrpSpPr>
            <a:grpSpLocks/>
          </p:cNvGrpSpPr>
          <p:nvPr/>
        </p:nvGrpSpPr>
        <p:grpSpPr bwMode="auto">
          <a:xfrm>
            <a:off x="2735264" y="1901826"/>
            <a:ext cx="1150937" cy="714375"/>
            <a:chOff x="4833589" y="4190956"/>
            <a:chExt cx="3370261" cy="1676255"/>
          </a:xfrm>
        </p:grpSpPr>
        <p:grpSp>
          <p:nvGrpSpPr>
            <p:cNvPr id="11339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 flipH="1" flipV="1">
                <a:off x="8077853" y="4495524"/>
                <a:ext cx="98033" cy="10087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8077853" y="4342348"/>
                <a:ext cx="0" cy="15317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Oval 376"/>
            <p:cNvSpPr/>
            <p:nvPr/>
          </p:nvSpPr>
          <p:spPr>
            <a:xfrm>
              <a:off x="6172397" y="4649134"/>
              <a:ext cx="687998" cy="121807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78" name="Straight Connector 377"/>
            <p:cNvCxnSpPr/>
            <p:nvPr/>
          </p:nvCxnSpPr>
          <p:spPr>
            <a:xfrm>
              <a:off x="6627963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6246775" y="5714487"/>
              <a:ext cx="153404" cy="1527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6400179" y="4496407"/>
              <a:ext cx="227785" cy="152727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>
              <a:off x="6321153" y="4649134"/>
              <a:ext cx="381188" cy="1527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6553585" y="4496407"/>
              <a:ext cx="7437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6400179" y="4496407"/>
              <a:ext cx="79028" cy="745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4" name="Freeform 383"/>
            <p:cNvSpPr/>
            <p:nvPr/>
          </p:nvSpPr>
          <p:spPr>
            <a:xfrm rot="9642186" flipV="1">
              <a:off x="6586124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 rot="11957814" flipH="1" flipV="1">
              <a:off x="4833589" y="4295256"/>
              <a:ext cx="1617726" cy="473078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6" name="Freeform 385"/>
            <p:cNvSpPr/>
            <p:nvPr/>
          </p:nvSpPr>
          <p:spPr>
            <a:xfrm rot="12239475" flipV="1">
              <a:off x="6576827" y="4842834"/>
              <a:ext cx="864647" cy="298001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7" name="Freeform 386"/>
            <p:cNvSpPr/>
            <p:nvPr/>
          </p:nvSpPr>
          <p:spPr>
            <a:xfrm rot="9360525" flipH="1" flipV="1">
              <a:off x="5586668" y="4887534"/>
              <a:ext cx="864647" cy="301725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5972504" y="4190956"/>
              <a:ext cx="529945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" name="Freeform 388"/>
            <p:cNvSpPr/>
            <p:nvPr/>
          </p:nvSpPr>
          <p:spPr>
            <a:xfrm flipH="1">
              <a:off x="6553585" y="4190956"/>
              <a:ext cx="534592" cy="134845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98" name="Straight Arrow Connector 397"/>
          <p:cNvCxnSpPr/>
          <p:nvPr/>
        </p:nvCxnSpPr>
        <p:spPr>
          <a:xfrm flipH="1" flipV="1">
            <a:off x="4876800" y="5638800"/>
            <a:ext cx="144780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extBox 399"/>
          <p:cNvSpPr txBox="1">
            <a:spLocks noChangeArrowheads="1"/>
          </p:cNvSpPr>
          <p:nvPr/>
        </p:nvSpPr>
        <p:spPr bwMode="auto">
          <a:xfrm>
            <a:off x="6629400" y="6027738"/>
            <a:ext cx="3079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Non-colonizing 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(any aphid species)</a:t>
            </a:r>
          </a:p>
        </p:txBody>
      </p:sp>
      <p:cxnSp>
        <p:nvCxnSpPr>
          <p:cNvPr id="401" name="Straight Arrow Connector 400"/>
          <p:cNvCxnSpPr/>
          <p:nvPr/>
        </p:nvCxnSpPr>
        <p:spPr>
          <a:xfrm flipH="1" flipV="1">
            <a:off x="3505200" y="2667000"/>
            <a:ext cx="4114800" cy="3352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7924800" y="990600"/>
            <a:ext cx="228600" cy="487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45">
            <a:extLst>
              <a:ext uri="{FF2B5EF4-FFF2-40B4-BE49-F238E27FC236}">
                <a16:creationId xmlns:a16="http://schemas.microsoft.com/office/drawing/2014/main" id="{9C184048-AFCD-3FC8-40D3-0D852CF12E1C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80263347-0F79-3600-3FD1-73D674825920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5" name="Group 438">
              <a:extLst>
                <a:ext uri="{FF2B5EF4-FFF2-40B4-BE49-F238E27FC236}">
                  <a16:creationId xmlns:a16="http://schemas.microsoft.com/office/drawing/2014/main" id="{EA906C6B-787D-0EEA-C6DA-FDE13E1A4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E1F1069-BB53-1ECB-8930-4464D409876D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4DB6D69-5156-DB32-921E-0B0C84049115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3" name="7-Point Star 476">
                <a:extLst>
                  <a:ext uri="{FF2B5EF4-FFF2-40B4-BE49-F238E27FC236}">
                    <a16:creationId xmlns:a16="http://schemas.microsoft.com/office/drawing/2014/main" id="{B72E4405-4432-3578-FC5E-BCFB829B82B5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9" name="4-Point Star 477">
                <a:extLst>
                  <a:ext uri="{FF2B5EF4-FFF2-40B4-BE49-F238E27FC236}">
                    <a16:creationId xmlns:a16="http://schemas.microsoft.com/office/drawing/2014/main" id="{B084BAF9-2B43-BCC1-2105-755CAB0CCE75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5" name="4-Point Star 478">
                <a:extLst>
                  <a:ext uri="{FF2B5EF4-FFF2-40B4-BE49-F238E27FC236}">
                    <a16:creationId xmlns:a16="http://schemas.microsoft.com/office/drawing/2014/main" id="{28734882-8985-765B-6DFD-434CCC34E81B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B216C5E-C409-9A13-71F0-2A3EC62BBD51}"/>
              </a:ext>
            </a:extLst>
          </p:cNvPr>
          <p:cNvSpPr txBox="1"/>
          <p:nvPr/>
        </p:nvSpPr>
        <p:spPr>
          <a:xfrm>
            <a:off x="284544" y="391319"/>
            <a:ext cx="110256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PVY</a:t>
            </a:r>
          </a:p>
        </p:txBody>
      </p:sp>
    </p:spTree>
    <p:extLst>
      <p:ext uri="{BB962C8B-B14F-4D97-AF65-F5344CB8AC3E}">
        <p14:creationId xmlns:p14="http://schemas.microsoft.com/office/powerpoint/2010/main" val="116052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64" y="1222375"/>
            <a:ext cx="5087937" cy="3462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267" name="Group 671"/>
          <p:cNvGrpSpPr>
            <a:grpSpLocks/>
          </p:cNvGrpSpPr>
          <p:nvPr/>
        </p:nvGrpSpPr>
        <p:grpSpPr bwMode="auto">
          <a:xfrm>
            <a:off x="4006850" y="1765300"/>
            <a:ext cx="1150938" cy="679450"/>
            <a:chOff x="2362200" y="2177780"/>
            <a:chExt cx="1066800" cy="489220"/>
          </a:xfrm>
        </p:grpSpPr>
        <p:sp>
          <p:nvSpPr>
            <p:cNvPr id="6" name="Arc 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8" name="Group 672"/>
          <p:cNvGrpSpPr>
            <a:grpSpLocks/>
          </p:cNvGrpSpPr>
          <p:nvPr/>
        </p:nvGrpSpPr>
        <p:grpSpPr bwMode="auto">
          <a:xfrm>
            <a:off x="5218114" y="1765300"/>
            <a:ext cx="1150937" cy="679450"/>
            <a:chOff x="2362200" y="2177780"/>
            <a:chExt cx="1066800" cy="489220"/>
          </a:xfrm>
        </p:grpSpPr>
        <p:sp>
          <p:nvSpPr>
            <p:cNvPr id="22" name="Arc 21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Diamond 25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Diamond 2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" name="Diamond 33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688"/>
          <p:cNvGrpSpPr>
            <a:grpSpLocks/>
          </p:cNvGrpSpPr>
          <p:nvPr/>
        </p:nvGrpSpPr>
        <p:grpSpPr bwMode="auto">
          <a:xfrm>
            <a:off x="6429375" y="1765300"/>
            <a:ext cx="1150938" cy="679450"/>
            <a:chOff x="2362200" y="2177780"/>
            <a:chExt cx="1066800" cy="489220"/>
          </a:xfrm>
        </p:grpSpPr>
        <p:sp>
          <p:nvSpPr>
            <p:cNvPr id="38" name="Arc 37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2" name="Diamond 41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Diamond 42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Diamond 43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Diamond 44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Diamond 46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752"/>
          <p:cNvGrpSpPr>
            <a:grpSpLocks/>
          </p:cNvGrpSpPr>
          <p:nvPr/>
        </p:nvGrpSpPr>
        <p:grpSpPr bwMode="auto">
          <a:xfrm>
            <a:off x="4127500" y="2444750"/>
            <a:ext cx="1150938" cy="679450"/>
            <a:chOff x="2362200" y="2177780"/>
            <a:chExt cx="1066800" cy="489220"/>
          </a:xfrm>
        </p:grpSpPr>
        <p:sp>
          <p:nvSpPr>
            <p:cNvPr id="54" name="Arc 53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Diamond 57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Diamond 60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Diamond 61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Diamond 62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1" name="Group 768"/>
          <p:cNvGrpSpPr>
            <a:grpSpLocks/>
          </p:cNvGrpSpPr>
          <p:nvPr/>
        </p:nvGrpSpPr>
        <p:grpSpPr bwMode="auto">
          <a:xfrm>
            <a:off x="5338764" y="2444750"/>
            <a:ext cx="1150937" cy="679450"/>
            <a:chOff x="2362200" y="2177780"/>
            <a:chExt cx="1066800" cy="489220"/>
          </a:xfrm>
        </p:grpSpPr>
        <p:sp>
          <p:nvSpPr>
            <p:cNvPr id="70" name="Arc 69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0" name="Diamond 79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3" name="Diamond 82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2" name="Group 784"/>
          <p:cNvGrpSpPr>
            <a:grpSpLocks/>
          </p:cNvGrpSpPr>
          <p:nvPr/>
        </p:nvGrpSpPr>
        <p:grpSpPr bwMode="auto">
          <a:xfrm>
            <a:off x="6550025" y="2444750"/>
            <a:ext cx="1150938" cy="679450"/>
            <a:chOff x="2362200" y="2177780"/>
            <a:chExt cx="1066800" cy="489220"/>
          </a:xfrm>
        </p:grpSpPr>
        <p:sp>
          <p:nvSpPr>
            <p:cNvPr id="86" name="Arc 85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Arc 86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Diamond 87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Diamond 88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Diamond 89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Diamond 91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Diamond 92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Diamond 93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Diamond 94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Diamond 95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Diamond 96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Diamond 97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Diamond 98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3" name="Group 800"/>
          <p:cNvGrpSpPr>
            <a:grpSpLocks/>
          </p:cNvGrpSpPr>
          <p:nvPr/>
        </p:nvGrpSpPr>
        <p:grpSpPr bwMode="auto">
          <a:xfrm>
            <a:off x="4006850" y="3190875"/>
            <a:ext cx="1150938" cy="679450"/>
            <a:chOff x="2362200" y="2177780"/>
            <a:chExt cx="1066800" cy="489220"/>
          </a:xfrm>
        </p:grpSpPr>
        <p:sp>
          <p:nvSpPr>
            <p:cNvPr id="102" name="Arc 101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" name="Arc 102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" name="Diamond 103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" name="Diamond 104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6" name="Diamond 105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7" name="Diamond 106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8" name="Diamond 107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9" name="Diamond 108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0" name="Diamond 109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1" name="Diamond 110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2" name="Diamond 111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3" name="Diamond 112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4" name="Diamond 113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5" name="Diamond 114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Arc 116"/>
          <p:cNvSpPr/>
          <p:nvPr/>
        </p:nvSpPr>
        <p:spPr bwMode="auto">
          <a:xfrm>
            <a:off x="5218114" y="3463925"/>
            <a:ext cx="574675" cy="406400"/>
          </a:xfrm>
          <a:prstGeom prst="arc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8" name="Arc 117"/>
          <p:cNvSpPr/>
          <p:nvPr/>
        </p:nvSpPr>
        <p:spPr bwMode="auto">
          <a:xfrm flipH="1">
            <a:off x="5792788" y="3357563"/>
            <a:ext cx="576262" cy="404812"/>
          </a:xfrm>
          <a:prstGeom prst="arc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9" name="Diamond 118"/>
          <p:cNvSpPr/>
          <p:nvPr/>
        </p:nvSpPr>
        <p:spPr bwMode="auto">
          <a:xfrm rot="20442725">
            <a:off x="6065839" y="3275013"/>
            <a:ext cx="274637" cy="82550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0" name="Diamond 119"/>
          <p:cNvSpPr/>
          <p:nvPr/>
        </p:nvSpPr>
        <p:spPr bwMode="auto">
          <a:xfrm rot="1131927">
            <a:off x="6027738" y="3190875"/>
            <a:ext cx="93662" cy="190500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1" name="Diamond 120"/>
          <p:cNvSpPr/>
          <p:nvPr/>
        </p:nvSpPr>
        <p:spPr bwMode="auto">
          <a:xfrm rot="17331927">
            <a:off x="6099176" y="3306763"/>
            <a:ext cx="90487" cy="192088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2" name="Diamond 121"/>
          <p:cNvSpPr/>
          <p:nvPr/>
        </p:nvSpPr>
        <p:spPr bwMode="auto">
          <a:xfrm>
            <a:off x="5929314" y="3221039"/>
            <a:ext cx="84137" cy="161925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3" name="Diamond 122"/>
          <p:cNvSpPr/>
          <p:nvPr/>
        </p:nvSpPr>
        <p:spPr bwMode="auto">
          <a:xfrm rot="20420771">
            <a:off x="5957888" y="3365500"/>
            <a:ext cx="82550" cy="173038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5873751" y="3330576"/>
            <a:ext cx="17463" cy="793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5873751" y="3436939"/>
            <a:ext cx="28575" cy="53975"/>
          </a:xfrm>
          <a:prstGeom prst="diamon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Diamond 125"/>
          <p:cNvSpPr/>
          <p:nvPr/>
        </p:nvSpPr>
        <p:spPr bwMode="auto">
          <a:xfrm>
            <a:off x="5245100" y="3409951"/>
            <a:ext cx="273050" cy="136525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7" name="Diamond 126"/>
          <p:cNvSpPr/>
          <p:nvPr/>
        </p:nvSpPr>
        <p:spPr bwMode="auto">
          <a:xfrm rot="1313557">
            <a:off x="5448300" y="3449639"/>
            <a:ext cx="109538" cy="223837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8" name="Diamond 127"/>
          <p:cNvSpPr/>
          <p:nvPr/>
        </p:nvSpPr>
        <p:spPr bwMode="auto">
          <a:xfrm rot="21112835">
            <a:off x="5591176" y="3282950"/>
            <a:ext cx="136525" cy="242888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9" name="Diamond 128"/>
          <p:cNvSpPr/>
          <p:nvPr/>
        </p:nvSpPr>
        <p:spPr bwMode="auto">
          <a:xfrm rot="2404406">
            <a:off x="5527676" y="3506789"/>
            <a:ext cx="136525" cy="242887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0" name="Diamond 129"/>
          <p:cNvSpPr/>
          <p:nvPr/>
        </p:nvSpPr>
        <p:spPr bwMode="auto">
          <a:xfrm rot="20196487">
            <a:off x="5449889" y="3260725"/>
            <a:ext cx="111125" cy="223838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 bwMode="auto">
          <a:xfrm>
            <a:off x="5792788" y="3552825"/>
            <a:ext cx="0" cy="211138"/>
          </a:xfrm>
          <a:prstGeom prst="line">
            <a:avLst/>
          </a:prstGeom>
          <a:solidFill>
            <a:srgbClr val="FF330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9" name="Group 832"/>
          <p:cNvGrpSpPr>
            <a:grpSpLocks/>
          </p:cNvGrpSpPr>
          <p:nvPr/>
        </p:nvGrpSpPr>
        <p:grpSpPr bwMode="auto">
          <a:xfrm>
            <a:off x="6429375" y="3190875"/>
            <a:ext cx="1150938" cy="679450"/>
            <a:chOff x="2362200" y="2177780"/>
            <a:chExt cx="1066800" cy="489220"/>
          </a:xfrm>
        </p:grpSpPr>
        <p:sp>
          <p:nvSpPr>
            <p:cNvPr id="133" name="Arc 132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5" name="Diamond 134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6" name="Diamond 13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7" name="Diamond 136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8" name="Diamond 13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9" name="Diamond 13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0" name="Diamond 139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1" name="Diamond 140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2" name="Diamond 141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3" name="Diamond 14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4" name="Diamond 143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5" name="Diamond 144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6" name="Diamond 145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0" name="Group 848"/>
          <p:cNvGrpSpPr>
            <a:grpSpLocks/>
          </p:cNvGrpSpPr>
          <p:nvPr/>
        </p:nvGrpSpPr>
        <p:grpSpPr bwMode="auto">
          <a:xfrm>
            <a:off x="4127500" y="3870325"/>
            <a:ext cx="1150938" cy="679450"/>
            <a:chOff x="2362200" y="2177780"/>
            <a:chExt cx="1066800" cy="489220"/>
          </a:xfrm>
        </p:grpSpPr>
        <p:sp>
          <p:nvSpPr>
            <p:cNvPr id="149" name="Arc 148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0" name="Arc 149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1" name="Diamond 150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2" name="Diamond 15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3" name="Diamond 152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5" name="Diamond 15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6" name="Diamond 155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7" name="Diamond 156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8" name="Diamond 157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9" name="Diamond 15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0" name="Diamond 159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" name="Diamond 160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2" name="Diamond 161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1" name="Group 864"/>
          <p:cNvGrpSpPr>
            <a:grpSpLocks/>
          </p:cNvGrpSpPr>
          <p:nvPr/>
        </p:nvGrpSpPr>
        <p:grpSpPr bwMode="auto">
          <a:xfrm>
            <a:off x="5338764" y="3870325"/>
            <a:ext cx="1150937" cy="679450"/>
            <a:chOff x="2362200" y="2177780"/>
            <a:chExt cx="1066800" cy="489220"/>
          </a:xfrm>
        </p:grpSpPr>
        <p:sp>
          <p:nvSpPr>
            <p:cNvPr id="165" name="Arc 164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7" name="Diamond 166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8" name="Diamond 167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9" name="Diamond 168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0" name="Diamond 169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1" name="Diamond 170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4" name="Diamond 173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5" name="Diamond 174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6" name="Diamond 175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7" name="Diamond 176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8" name="Diamond 177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2" name="Group 880"/>
          <p:cNvGrpSpPr>
            <a:grpSpLocks/>
          </p:cNvGrpSpPr>
          <p:nvPr/>
        </p:nvGrpSpPr>
        <p:grpSpPr bwMode="auto">
          <a:xfrm>
            <a:off x="6550025" y="3870325"/>
            <a:ext cx="1150938" cy="679450"/>
            <a:chOff x="2362200" y="2177780"/>
            <a:chExt cx="1066800" cy="489220"/>
          </a:xfrm>
        </p:grpSpPr>
        <p:sp>
          <p:nvSpPr>
            <p:cNvPr id="181" name="Arc 180"/>
            <p:cNvSpPr/>
            <p:nvPr/>
          </p:nvSpPr>
          <p:spPr>
            <a:xfrm>
              <a:off x="2362200" y="2374382"/>
              <a:ext cx="534136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2896336" y="2296656"/>
              <a:ext cx="532664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3" name="Diamond 182"/>
            <p:cNvSpPr/>
            <p:nvPr/>
          </p:nvSpPr>
          <p:spPr>
            <a:xfrm rot="20442725">
              <a:off x="3149425" y="2238361"/>
              <a:ext cx="254560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4" name="Diamond 183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5" name="Diamond 184"/>
            <p:cNvSpPr/>
            <p:nvPr/>
          </p:nvSpPr>
          <p:spPr>
            <a:xfrm rot="17331927">
              <a:off x="3190256" y="2240782"/>
              <a:ext cx="64010" cy="1780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6" name="Diamond 185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7" name="Diamond 186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8" name="Diamond 187"/>
            <p:cNvSpPr/>
            <p:nvPr/>
          </p:nvSpPr>
          <p:spPr>
            <a:xfrm>
              <a:off x="2971379" y="2277225"/>
              <a:ext cx="16186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9" name="Diamond 188"/>
            <p:cNvSpPr/>
            <p:nvPr/>
          </p:nvSpPr>
          <p:spPr>
            <a:xfrm>
              <a:off x="2971379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0" name="Diamond 189"/>
            <p:cNvSpPr/>
            <p:nvPr/>
          </p:nvSpPr>
          <p:spPr>
            <a:xfrm>
              <a:off x="2387215" y="2335519"/>
              <a:ext cx="254560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1" name="Diamond 190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2" name="Diamond 191"/>
            <p:cNvSpPr/>
            <p:nvPr/>
          </p:nvSpPr>
          <p:spPr>
            <a:xfrm rot="21112835">
              <a:off x="2707991" y="2244076"/>
              <a:ext cx="126544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3" name="Diamond 192"/>
            <p:cNvSpPr/>
            <p:nvPr/>
          </p:nvSpPr>
          <p:spPr>
            <a:xfrm rot="2404406">
              <a:off x="2650604" y="2405245"/>
              <a:ext cx="125074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4" name="Diamond 193"/>
            <p:cNvSpPr/>
            <p:nvPr/>
          </p:nvSpPr>
          <p:spPr>
            <a:xfrm rot="20196487">
              <a:off x="2577031" y="2228074"/>
              <a:ext cx="104473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2896336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3" name="Group 225"/>
          <p:cNvGrpSpPr>
            <a:grpSpLocks/>
          </p:cNvGrpSpPr>
          <p:nvPr/>
        </p:nvGrpSpPr>
        <p:grpSpPr bwMode="auto">
          <a:xfrm>
            <a:off x="4191000" y="2057400"/>
            <a:ext cx="1284288" cy="882650"/>
            <a:chOff x="4833589" y="4190956"/>
            <a:chExt cx="3370261" cy="1752600"/>
          </a:xfrm>
        </p:grpSpPr>
        <p:grpSp>
          <p:nvGrpSpPr>
            <p:cNvPr id="11486" name="Group 937"/>
            <p:cNvGrpSpPr>
              <a:grpSpLocks/>
            </p:cNvGrpSpPr>
            <p:nvPr/>
          </p:nvGrpSpPr>
          <p:grpSpPr bwMode="auto">
            <a:xfrm flipH="1">
              <a:off x="6705250" y="4571956"/>
              <a:ext cx="100013" cy="254000"/>
              <a:chOff x="8077200" y="4343400"/>
              <a:chExt cx="100433" cy="2547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H="1" flipV="1">
                <a:off x="8078378" y="4495564"/>
                <a:ext cx="100404" cy="1011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V="1">
                <a:off x="8078378" y="4343814"/>
                <a:ext cx="0" cy="1517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Diamond 197"/>
            <p:cNvSpPr/>
            <p:nvPr/>
          </p:nvSpPr>
          <p:spPr>
            <a:xfrm>
              <a:off x="6404156" y="5637798"/>
              <a:ext cx="224962" cy="305758"/>
            </a:xfrm>
            <a:prstGeom prst="diamon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6175027" y="4648020"/>
              <a:ext cx="683217" cy="121988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629118" y="5716601"/>
              <a:ext cx="149974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50015" y="5716601"/>
              <a:ext cx="154142" cy="15130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6404156" y="4496716"/>
              <a:ext cx="224962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6325002" y="4648020"/>
              <a:ext cx="379103" cy="151304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549964" y="4496716"/>
              <a:ext cx="79155" cy="7565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404156" y="4496716"/>
              <a:ext cx="74987" cy="7565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 rot="9642186" flipV="1">
              <a:off x="6583291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 rot="11957814" flipH="1" flipV="1">
              <a:off x="4833589" y="4291825"/>
              <a:ext cx="1620559" cy="47597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 rot="12239475" flipV="1">
              <a:off x="6574959" y="4840301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9360525" flipH="1" flipV="1">
              <a:off x="5587629" y="4887584"/>
              <a:ext cx="866519" cy="302607"/>
            </a:xfrm>
            <a:custGeom>
              <a:avLst/>
              <a:gdLst>
                <a:gd name="connsiteX0" fmla="*/ 2056186 w 2118570"/>
                <a:gd name="connsiteY0" fmla="*/ 188686 h 667657"/>
                <a:gd name="connsiteX1" fmla="*/ 2012644 w 2118570"/>
                <a:gd name="connsiteY1" fmla="*/ 159657 h 667657"/>
                <a:gd name="connsiteX2" fmla="*/ 1911044 w 2118570"/>
                <a:gd name="connsiteY2" fmla="*/ 130629 h 667657"/>
                <a:gd name="connsiteX3" fmla="*/ 1852986 w 2118570"/>
                <a:gd name="connsiteY3" fmla="*/ 101600 h 667657"/>
                <a:gd name="connsiteX4" fmla="*/ 1780415 w 2118570"/>
                <a:gd name="connsiteY4" fmla="*/ 87086 h 667657"/>
                <a:gd name="connsiteX5" fmla="*/ 1577215 w 2118570"/>
                <a:gd name="connsiteY5" fmla="*/ 58057 h 667657"/>
                <a:gd name="connsiteX6" fmla="*/ 1461101 w 2118570"/>
                <a:gd name="connsiteY6" fmla="*/ 43543 h 667657"/>
                <a:gd name="connsiteX7" fmla="*/ 1359501 w 2118570"/>
                <a:gd name="connsiteY7" fmla="*/ 29029 h 667657"/>
                <a:gd name="connsiteX8" fmla="*/ 1185329 w 2118570"/>
                <a:gd name="connsiteY8" fmla="*/ 14514 h 667657"/>
                <a:gd name="connsiteX9" fmla="*/ 1054701 w 2118570"/>
                <a:gd name="connsiteY9" fmla="*/ 0 h 667657"/>
                <a:gd name="connsiteX10" fmla="*/ 140301 w 2118570"/>
                <a:gd name="connsiteY10" fmla="*/ 14514 h 667657"/>
                <a:gd name="connsiteX11" fmla="*/ 96758 w 2118570"/>
                <a:gd name="connsiteY11" fmla="*/ 43543 h 667657"/>
                <a:gd name="connsiteX12" fmla="*/ 24186 w 2118570"/>
                <a:gd name="connsiteY12" fmla="*/ 116114 h 667657"/>
                <a:gd name="connsiteX13" fmla="*/ 9672 w 2118570"/>
                <a:gd name="connsiteY13" fmla="*/ 159657 h 667657"/>
                <a:gd name="connsiteX14" fmla="*/ 38701 w 2118570"/>
                <a:gd name="connsiteY14" fmla="*/ 362857 h 667657"/>
                <a:gd name="connsiteX15" fmla="*/ 96758 w 2118570"/>
                <a:gd name="connsiteY15" fmla="*/ 449943 h 667657"/>
                <a:gd name="connsiteX16" fmla="*/ 183844 w 2118570"/>
                <a:gd name="connsiteY16" fmla="*/ 493486 h 667657"/>
                <a:gd name="connsiteX17" fmla="*/ 285444 w 2118570"/>
                <a:gd name="connsiteY17" fmla="*/ 566057 h 667657"/>
                <a:gd name="connsiteX18" fmla="*/ 430586 w 2118570"/>
                <a:gd name="connsiteY18" fmla="*/ 624114 h 667657"/>
                <a:gd name="connsiteX19" fmla="*/ 474129 w 2118570"/>
                <a:gd name="connsiteY19" fmla="*/ 638629 h 667657"/>
                <a:gd name="connsiteX20" fmla="*/ 517672 w 2118570"/>
                <a:gd name="connsiteY20" fmla="*/ 653143 h 667657"/>
                <a:gd name="connsiteX21" fmla="*/ 561215 w 2118570"/>
                <a:gd name="connsiteY21" fmla="*/ 667657 h 667657"/>
                <a:gd name="connsiteX22" fmla="*/ 1359501 w 2118570"/>
                <a:gd name="connsiteY22" fmla="*/ 653143 h 667657"/>
                <a:gd name="connsiteX23" fmla="*/ 1403044 w 2118570"/>
                <a:gd name="connsiteY23" fmla="*/ 638629 h 667657"/>
                <a:gd name="connsiteX24" fmla="*/ 1490129 w 2118570"/>
                <a:gd name="connsiteY24" fmla="*/ 595086 h 667657"/>
                <a:gd name="connsiteX25" fmla="*/ 1533672 w 2118570"/>
                <a:gd name="connsiteY25" fmla="*/ 566057 h 667657"/>
                <a:gd name="connsiteX26" fmla="*/ 1620758 w 2118570"/>
                <a:gd name="connsiteY26" fmla="*/ 537029 h 667657"/>
                <a:gd name="connsiteX27" fmla="*/ 1664301 w 2118570"/>
                <a:gd name="connsiteY27" fmla="*/ 508000 h 667657"/>
                <a:gd name="connsiteX28" fmla="*/ 1707844 w 2118570"/>
                <a:gd name="connsiteY28" fmla="*/ 493486 h 667657"/>
                <a:gd name="connsiteX29" fmla="*/ 1736872 w 2118570"/>
                <a:gd name="connsiteY29" fmla="*/ 449943 h 667657"/>
                <a:gd name="connsiteX30" fmla="*/ 1925558 w 2118570"/>
                <a:gd name="connsiteY30" fmla="*/ 406400 h 667657"/>
                <a:gd name="connsiteX31" fmla="*/ 1969101 w 2118570"/>
                <a:gd name="connsiteY31" fmla="*/ 391886 h 667657"/>
                <a:gd name="connsiteX32" fmla="*/ 2056186 w 2118570"/>
                <a:gd name="connsiteY32" fmla="*/ 348343 h 667657"/>
                <a:gd name="connsiteX33" fmla="*/ 2085215 w 2118570"/>
                <a:gd name="connsiteY33" fmla="*/ 304800 h 667657"/>
                <a:gd name="connsiteX34" fmla="*/ 2114244 w 2118570"/>
                <a:gd name="connsiteY34" fmla="*/ 246743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8570" h="667657">
                  <a:moveTo>
                    <a:pt x="2056186" y="188686"/>
                  </a:moveTo>
                  <a:cubicBezTo>
                    <a:pt x="2041672" y="179010"/>
                    <a:pt x="2028246" y="167458"/>
                    <a:pt x="2012644" y="159657"/>
                  </a:cubicBezTo>
                  <a:cubicBezTo>
                    <a:pt x="1991823" y="149247"/>
                    <a:pt x="1929643" y="135279"/>
                    <a:pt x="1911044" y="130629"/>
                  </a:cubicBezTo>
                  <a:cubicBezTo>
                    <a:pt x="1891691" y="120953"/>
                    <a:pt x="1873513" y="108442"/>
                    <a:pt x="1852986" y="101600"/>
                  </a:cubicBezTo>
                  <a:cubicBezTo>
                    <a:pt x="1829583" y="93799"/>
                    <a:pt x="1804783" y="90934"/>
                    <a:pt x="1780415" y="87086"/>
                  </a:cubicBezTo>
                  <a:cubicBezTo>
                    <a:pt x="1712831" y="76415"/>
                    <a:pt x="1645108" y="66543"/>
                    <a:pt x="1577215" y="58057"/>
                  </a:cubicBezTo>
                  <a:lnTo>
                    <a:pt x="1461101" y="43543"/>
                  </a:lnTo>
                  <a:cubicBezTo>
                    <a:pt x="1427191" y="39022"/>
                    <a:pt x="1393524" y="32610"/>
                    <a:pt x="1359501" y="29029"/>
                  </a:cubicBezTo>
                  <a:cubicBezTo>
                    <a:pt x="1301563" y="22930"/>
                    <a:pt x="1243325" y="20038"/>
                    <a:pt x="1185329" y="14514"/>
                  </a:cubicBezTo>
                  <a:cubicBezTo>
                    <a:pt x="1141716" y="10360"/>
                    <a:pt x="1098244" y="4838"/>
                    <a:pt x="1054701" y="0"/>
                  </a:cubicBezTo>
                  <a:cubicBezTo>
                    <a:pt x="749901" y="4838"/>
                    <a:pt x="444825" y="672"/>
                    <a:pt x="140301" y="14514"/>
                  </a:cubicBezTo>
                  <a:cubicBezTo>
                    <a:pt x="122875" y="15306"/>
                    <a:pt x="109093" y="31208"/>
                    <a:pt x="96758" y="43543"/>
                  </a:cubicBezTo>
                  <a:cubicBezTo>
                    <a:pt x="0" y="140301"/>
                    <a:pt x="140296" y="38709"/>
                    <a:pt x="24186" y="116114"/>
                  </a:cubicBezTo>
                  <a:cubicBezTo>
                    <a:pt x="19348" y="130628"/>
                    <a:pt x="9672" y="144358"/>
                    <a:pt x="9672" y="159657"/>
                  </a:cubicBezTo>
                  <a:cubicBezTo>
                    <a:pt x="9672" y="174277"/>
                    <a:pt x="11839" y="314505"/>
                    <a:pt x="38701" y="362857"/>
                  </a:cubicBezTo>
                  <a:cubicBezTo>
                    <a:pt x="55644" y="393355"/>
                    <a:pt x="67729" y="430591"/>
                    <a:pt x="96758" y="449943"/>
                  </a:cubicBezTo>
                  <a:cubicBezTo>
                    <a:pt x="221550" y="533136"/>
                    <a:pt x="63656" y="433392"/>
                    <a:pt x="183844" y="493486"/>
                  </a:cubicBezTo>
                  <a:cubicBezTo>
                    <a:pt x="214546" y="508837"/>
                    <a:pt x="259151" y="549624"/>
                    <a:pt x="285444" y="566057"/>
                  </a:cubicBezTo>
                  <a:cubicBezTo>
                    <a:pt x="334262" y="596568"/>
                    <a:pt x="374744" y="605500"/>
                    <a:pt x="430586" y="624114"/>
                  </a:cubicBezTo>
                  <a:lnTo>
                    <a:pt x="474129" y="638629"/>
                  </a:lnTo>
                  <a:lnTo>
                    <a:pt x="517672" y="653143"/>
                  </a:lnTo>
                  <a:lnTo>
                    <a:pt x="561215" y="667657"/>
                  </a:lnTo>
                  <a:lnTo>
                    <a:pt x="1359501" y="653143"/>
                  </a:lnTo>
                  <a:cubicBezTo>
                    <a:pt x="1374791" y="652616"/>
                    <a:pt x="1389360" y="645471"/>
                    <a:pt x="1403044" y="638629"/>
                  </a:cubicBezTo>
                  <a:cubicBezTo>
                    <a:pt x="1515589" y="582356"/>
                    <a:pt x="1380682" y="631567"/>
                    <a:pt x="1490129" y="595086"/>
                  </a:cubicBezTo>
                  <a:cubicBezTo>
                    <a:pt x="1504643" y="585410"/>
                    <a:pt x="1517731" y="573142"/>
                    <a:pt x="1533672" y="566057"/>
                  </a:cubicBezTo>
                  <a:cubicBezTo>
                    <a:pt x="1561634" y="553630"/>
                    <a:pt x="1620758" y="537029"/>
                    <a:pt x="1620758" y="537029"/>
                  </a:cubicBezTo>
                  <a:cubicBezTo>
                    <a:pt x="1635272" y="527353"/>
                    <a:pt x="1648699" y="515801"/>
                    <a:pt x="1664301" y="508000"/>
                  </a:cubicBezTo>
                  <a:cubicBezTo>
                    <a:pt x="1677985" y="501158"/>
                    <a:pt x="1695897" y="503043"/>
                    <a:pt x="1707844" y="493486"/>
                  </a:cubicBezTo>
                  <a:cubicBezTo>
                    <a:pt x="1721465" y="482589"/>
                    <a:pt x="1722080" y="459188"/>
                    <a:pt x="1736872" y="449943"/>
                  </a:cubicBezTo>
                  <a:cubicBezTo>
                    <a:pt x="1784099" y="420426"/>
                    <a:pt x="1874516" y="413692"/>
                    <a:pt x="1925558" y="406400"/>
                  </a:cubicBezTo>
                  <a:cubicBezTo>
                    <a:pt x="1940072" y="401562"/>
                    <a:pt x="1955417" y="398728"/>
                    <a:pt x="1969101" y="391886"/>
                  </a:cubicBezTo>
                  <a:cubicBezTo>
                    <a:pt x="2081649" y="335612"/>
                    <a:pt x="1946740" y="384825"/>
                    <a:pt x="2056186" y="348343"/>
                  </a:cubicBezTo>
                  <a:cubicBezTo>
                    <a:pt x="2065862" y="333829"/>
                    <a:pt x="2077414" y="320402"/>
                    <a:pt x="2085215" y="304800"/>
                  </a:cubicBezTo>
                  <a:cubicBezTo>
                    <a:pt x="2118570" y="238089"/>
                    <a:pt x="2081452" y="279533"/>
                    <a:pt x="2114244" y="246743"/>
                  </a:cubicBezTo>
                </a:path>
              </a:pathLst>
            </a:custGeom>
            <a:blipFill>
              <a:blip r:embed="rId3" cstate="print"/>
              <a:tile tx="0" ty="0" sx="100000" sy="100000" flip="none" algn="tl"/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70897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flipH="1">
              <a:off x="6549964" y="4190956"/>
              <a:ext cx="533243" cy="1349124"/>
            </a:xfrm>
            <a:custGeom>
              <a:avLst/>
              <a:gdLst>
                <a:gd name="connsiteX0" fmla="*/ 533400 w 533400"/>
                <a:gd name="connsiteY0" fmla="*/ 290513 h 1347788"/>
                <a:gd name="connsiteX1" fmla="*/ 442913 w 533400"/>
                <a:gd name="connsiteY1" fmla="*/ 204788 h 1347788"/>
                <a:gd name="connsiteX2" fmla="*/ 252413 w 533400"/>
                <a:gd name="connsiteY2" fmla="*/ 190500 h 1347788"/>
                <a:gd name="connsiteX3" fmla="*/ 0 w 533400"/>
                <a:gd name="connsiteY3" fmla="*/ 1347788 h 1347788"/>
                <a:gd name="connsiteX4" fmla="*/ 0 w 533400"/>
                <a:gd name="connsiteY4" fmla="*/ 1347788 h 134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347788">
                  <a:moveTo>
                    <a:pt x="533400" y="290513"/>
                  </a:moveTo>
                  <a:cubicBezTo>
                    <a:pt x="511572" y="255985"/>
                    <a:pt x="489744" y="221457"/>
                    <a:pt x="442913" y="204788"/>
                  </a:cubicBezTo>
                  <a:cubicBezTo>
                    <a:pt x="396082" y="188119"/>
                    <a:pt x="326232" y="0"/>
                    <a:pt x="252413" y="190500"/>
                  </a:cubicBezTo>
                  <a:cubicBezTo>
                    <a:pt x="178594" y="381000"/>
                    <a:pt x="0" y="1347788"/>
                    <a:pt x="0" y="1347788"/>
                  </a:cubicBezTo>
                  <a:lnTo>
                    <a:pt x="0" y="1347788"/>
                  </a:ln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299" name="Group 228"/>
          <p:cNvGrpSpPr>
            <a:grpSpLocks/>
          </p:cNvGrpSpPr>
          <p:nvPr/>
        </p:nvGrpSpPr>
        <p:grpSpPr bwMode="auto">
          <a:xfrm>
            <a:off x="2795588" y="203201"/>
            <a:ext cx="1122362" cy="2105025"/>
            <a:chOff x="2166304" y="4495800"/>
            <a:chExt cx="1415096" cy="2362200"/>
          </a:xfrm>
        </p:grpSpPr>
        <p:sp>
          <p:nvSpPr>
            <p:cNvPr id="220" name="Arc 219"/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1" name="Cloud 220"/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22" name="Straight Connector 221"/>
            <p:cNvCxnSpPr>
              <a:endCxn id="221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Cloud 223"/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5" name="Explosion 2 224"/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6" name="Cloud 225"/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00" name="Group 239"/>
          <p:cNvGrpSpPr>
            <a:grpSpLocks/>
          </p:cNvGrpSpPr>
          <p:nvPr/>
        </p:nvGrpSpPr>
        <p:grpSpPr bwMode="auto">
          <a:xfrm>
            <a:off x="9153526" y="4141788"/>
            <a:ext cx="995363" cy="1592262"/>
            <a:chOff x="3928092" y="4495800"/>
            <a:chExt cx="1252741" cy="1787485"/>
          </a:xfrm>
        </p:grpSpPr>
        <p:sp>
          <p:nvSpPr>
            <p:cNvPr id="228" name="Moon 227"/>
            <p:cNvSpPr/>
            <p:nvPr/>
          </p:nvSpPr>
          <p:spPr>
            <a:xfrm rot="19508364">
              <a:off x="3928092" y="4759557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9" name="Moon 228"/>
            <p:cNvSpPr/>
            <p:nvPr/>
          </p:nvSpPr>
          <p:spPr>
            <a:xfrm rot="2091636" flipH="1">
              <a:off x="4919096" y="4987670"/>
              <a:ext cx="261737" cy="1295615"/>
            </a:xfrm>
            <a:prstGeom prst="mo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>
            <a:xfrm flipV="1">
              <a:off x="4571445" y="4649064"/>
              <a:ext cx="0" cy="1598578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ounded Rectangle 230"/>
            <p:cNvSpPr/>
            <p:nvPr/>
          </p:nvSpPr>
          <p:spPr>
            <a:xfrm>
              <a:off x="4421596" y="4495800"/>
              <a:ext cx="303695" cy="762756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32" name="Arc 231"/>
          <p:cNvSpPr/>
          <p:nvPr/>
        </p:nvSpPr>
        <p:spPr bwMode="auto">
          <a:xfrm>
            <a:off x="5033963" y="4821239"/>
            <a:ext cx="544512" cy="1290637"/>
          </a:xfrm>
          <a:prstGeom prst="arc">
            <a:avLst>
              <a:gd name="adj1" fmla="val 17078659"/>
              <a:gd name="adj2" fmla="val 0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80601" y="1493838"/>
            <a:ext cx="182563" cy="203676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4" name="Cloud 233"/>
          <p:cNvSpPr/>
          <p:nvPr/>
        </p:nvSpPr>
        <p:spPr>
          <a:xfrm>
            <a:off x="9517063" y="271463"/>
            <a:ext cx="908050" cy="244475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309" name="Group 437"/>
          <p:cNvGrpSpPr>
            <a:grpSpLocks/>
          </p:cNvGrpSpPr>
          <p:nvPr/>
        </p:nvGrpSpPr>
        <p:grpSpPr bwMode="auto">
          <a:xfrm>
            <a:off x="5154614" y="4618039"/>
            <a:ext cx="847725" cy="949325"/>
            <a:chOff x="5776119" y="25573037"/>
            <a:chExt cx="1066800" cy="1066800"/>
          </a:xfrm>
        </p:grpSpPr>
        <p:sp>
          <p:nvSpPr>
            <p:cNvPr id="275" name="Oval 274"/>
            <p:cNvSpPr/>
            <p:nvPr/>
          </p:nvSpPr>
          <p:spPr bwMode="auto">
            <a:xfrm rot="1570403">
              <a:off x="5776119" y="26334782"/>
              <a:ext cx="533399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 rot="19745614">
              <a:off x="6309518" y="26334782"/>
              <a:ext cx="533401" cy="30505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7" name="7-Point Star 276"/>
            <p:cNvSpPr/>
            <p:nvPr/>
          </p:nvSpPr>
          <p:spPr bwMode="auto">
            <a:xfrm>
              <a:off x="5852034" y="25573037"/>
              <a:ext cx="609314" cy="610110"/>
            </a:xfrm>
            <a:prstGeom prst="star7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8" name="4-Point Star 277"/>
            <p:cNvSpPr/>
            <p:nvPr/>
          </p:nvSpPr>
          <p:spPr>
            <a:xfrm>
              <a:off x="6003863" y="25801382"/>
              <a:ext cx="305656" cy="228345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9" name="4-Point Star 278"/>
            <p:cNvSpPr/>
            <p:nvPr/>
          </p:nvSpPr>
          <p:spPr>
            <a:xfrm rot="2376870">
              <a:off x="5981887" y="25810301"/>
              <a:ext cx="351604" cy="24975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10" name="Group 688"/>
          <p:cNvGrpSpPr>
            <a:grpSpLocks/>
          </p:cNvGrpSpPr>
          <p:nvPr/>
        </p:nvGrpSpPr>
        <p:grpSpPr bwMode="auto">
          <a:xfrm>
            <a:off x="7640638" y="1697038"/>
            <a:ext cx="1149350" cy="679450"/>
            <a:chOff x="2362200" y="2177780"/>
            <a:chExt cx="1066800" cy="489220"/>
          </a:xfrm>
        </p:grpSpPr>
        <p:sp>
          <p:nvSpPr>
            <p:cNvPr id="281" name="Arc 280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2" name="Arc 281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3" name="Diamond 282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4" name="Diamond 283"/>
            <p:cNvSpPr/>
            <p:nvPr/>
          </p:nvSpPr>
          <p:spPr>
            <a:xfrm rot="1131927">
              <a:off x="3113675" y="2177780"/>
              <a:ext cx="85462" cy="13602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5" name="Diamond 284"/>
            <p:cNvSpPr/>
            <p:nvPr/>
          </p:nvSpPr>
          <p:spPr>
            <a:xfrm rot="17331927">
              <a:off x="3189971" y="2240658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6" name="Diamond 285"/>
            <p:cNvSpPr/>
            <p:nvPr/>
          </p:nvSpPr>
          <p:spPr>
            <a:xfrm>
              <a:off x="3023792" y="2199497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7" name="Diamond 286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8" name="Diamond 287"/>
            <p:cNvSpPr/>
            <p:nvPr/>
          </p:nvSpPr>
          <p:spPr>
            <a:xfrm>
              <a:off x="2972221" y="2277224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9" name="Diamond 288"/>
            <p:cNvSpPr/>
            <p:nvPr/>
          </p:nvSpPr>
          <p:spPr>
            <a:xfrm>
              <a:off x="2972221" y="2354950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0" name="Diamond 289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1" name="Diamond 290"/>
            <p:cNvSpPr/>
            <p:nvPr/>
          </p:nvSpPr>
          <p:spPr>
            <a:xfrm rot="1313557">
              <a:off x="2574381" y="2364095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2" name="Diamond 291"/>
            <p:cNvSpPr/>
            <p:nvPr/>
          </p:nvSpPr>
          <p:spPr>
            <a:xfrm rot="21112835">
              <a:off x="2708467" y="2244076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3" name="Diamond 292"/>
            <p:cNvSpPr/>
            <p:nvPr/>
          </p:nvSpPr>
          <p:spPr>
            <a:xfrm rot="2404406">
              <a:off x="2649528" y="2405244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4" name="Diamond 293"/>
            <p:cNvSpPr/>
            <p:nvPr/>
          </p:nvSpPr>
          <p:spPr>
            <a:xfrm rot="20196487">
              <a:off x="2577328" y="2228074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1" name="Group 688"/>
          <p:cNvGrpSpPr>
            <a:grpSpLocks/>
          </p:cNvGrpSpPr>
          <p:nvPr/>
        </p:nvGrpSpPr>
        <p:grpSpPr bwMode="auto">
          <a:xfrm>
            <a:off x="7640638" y="2444750"/>
            <a:ext cx="1149350" cy="679450"/>
            <a:chOff x="2362200" y="2177780"/>
            <a:chExt cx="1066800" cy="489220"/>
          </a:xfrm>
        </p:grpSpPr>
        <p:sp>
          <p:nvSpPr>
            <p:cNvPr id="297" name="Arc 296"/>
            <p:cNvSpPr/>
            <p:nvPr/>
          </p:nvSpPr>
          <p:spPr>
            <a:xfrm>
              <a:off x="2362200" y="2374382"/>
              <a:ext cx="533400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8" name="Arc 297"/>
            <p:cNvSpPr/>
            <p:nvPr/>
          </p:nvSpPr>
          <p:spPr>
            <a:xfrm flipH="1">
              <a:off x="2895600" y="2296656"/>
              <a:ext cx="533400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9" name="Diamond 298"/>
            <p:cNvSpPr/>
            <p:nvPr/>
          </p:nvSpPr>
          <p:spPr>
            <a:xfrm rot="20442725">
              <a:off x="3149039" y="2238361"/>
              <a:ext cx="254912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0" name="Diamond 299"/>
            <p:cNvSpPr/>
            <p:nvPr/>
          </p:nvSpPr>
          <p:spPr>
            <a:xfrm rot="1131927">
              <a:off x="3113675" y="2177780"/>
              <a:ext cx="85462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1" name="Diamond 300"/>
            <p:cNvSpPr/>
            <p:nvPr/>
          </p:nvSpPr>
          <p:spPr>
            <a:xfrm rot="17331927">
              <a:off x="3189971" y="2240659"/>
              <a:ext cx="64010" cy="1782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2" name="Diamond 301"/>
            <p:cNvSpPr/>
            <p:nvPr/>
          </p:nvSpPr>
          <p:spPr>
            <a:xfrm>
              <a:off x="3023792" y="2199498"/>
              <a:ext cx="75148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3" name="Diamond 302"/>
            <p:cNvSpPr/>
            <p:nvPr/>
          </p:nvSpPr>
          <p:spPr>
            <a:xfrm rot="20420771">
              <a:off x="3047368" y="2303514"/>
              <a:ext cx="7809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4" name="Diamond 303"/>
            <p:cNvSpPr/>
            <p:nvPr/>
          </p:nvSpPr>
          <p:spPr>
            <a:xfrm>
              <a:off x="2972221" y="2277225"/>
              <a:ext cx="1473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5" name="Diamond 304"/>
            <p:cNvSpPr/>
            <p:nvPr/>
          </p:nvSpPr>
          <p:spPr>
            <a:xfrm>
              <a:off x="2972221" y="2354951"/>
              <a:ext cx="25049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6" name="Diamond 305"/>
            <p:cNvSpPr/>
            <p:nvPr/>
          </p:nvSpPr>
          <p:spPr>
            <a:xfrm>
              <a:off x="2387249" y="2335519"/>
              <a:ext cx="254913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7" name="Diamond 306"/>
            <p:cNvSpPr/>
            <p:nvPr/>
          </p:nvSpPr>
          <p:spPr>
            <a:xfrm rot="1313557">
              <a:off x="2574381" y="2364095"/>
              <a:ext cx="104617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8" name="Diamond 307"/>
            <p:cNvSpPr/>
            <p:nvPr/>
          </p:nvSpPr>
          <p:spPr>
            <a:xfrm rot="21112835">
              <a:off x="2708467" y="2244076"/>
              <a:ext cx="126719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9" name="Diamond 308"/>
            <p:cNvSpPr/>
            <p:nvPr/>
          </p:nvSpPr>
          <p:spPr>
            <a:xfrm rot="2404406">
              <a:off x="2649528" y="2405245"/>
              <a:ext cx="126719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0" name="Diamond 309"/>
            <p:cNvSpPr/>
            <p:nvPr/>
          </p:nvSpPr>
          <p:spPr>
            <a:xfrm rot="20196487">
              <a:off x="2577328" y="2228074"/>
              <a:ext cx="104617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2895600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2" name="Group 688"/>
          <p:cNvGrpSpPr>
            <a:grpSpLocks/>
          </p:cNvGrpSpPr>
          <p:nvPr/>
        </p:nvGrpSpPr>
        <p:grpSpPr bwMode="auto">
          <a:xfrm>
            <a:off x="7700964" y="3190875"/>
            <a:ext cx="1150937" cy="679450"/>
            <a:chOff x="2362200" y="2177780"/>
            <a:chExt cx="1066800" cy="489220"/>
          </a:xfrm>
        </p:grpSpPr>
        <p:sp>
          <p:nvSpPr>
            <p:cNvPr id="313" name="Arc 312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4" name="Arc 313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5" name="Diamond 314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6" name="Diamond 315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7" name="Diamond 316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8" name="Diamond 317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19" name="Diamond 318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0" name="Diamond 319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1" name="Diamond 320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2" name="Diamond 321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3" name="Diamond 322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4" name="Diamond 323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5" name="Diamond 324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6" name="Diamond 325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3" name="Group 688"/>
          <p:cNvGrpSpPr>
            <a:grpSpLocks/>
          </p:cNvGrpSpPr>
          <p:nvPr/>
        </p:nvGrpSpPr>
        <p:grpSpPr bwMode="auto">
          <a:xfrm>
            <a:off x="7700964" y="3870325"/>
            <a:ext cx="1150937" cy="679450"/>
            <a:chOff x="2362200" y="2177780"/>
            <a:chExt cx="1066800" cy="489220"/>
          </a:xfrm>
        </p:grpSpPr>
        <p:sp>
          <p:nvSpPr>
            <p:cNvPr id="329" name="Arc 328"/>
            <p:cNvSpPr/>
            <p:nvPr/>
          </p:nvSpPr>
          <p:spPr>
            <a:xfrm>
              <a:off x="2362200" y="2374382"/>
              <a:ext cx="534135" cy="292618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0" name="Arc 329"/>
            <p:cNvSpPr/>
            <p:nvPr/>
          </p:nvSpPr>
          <p:spPr>
            <a:xfrm flipH="1">
              <a:off x="2896335" y="2296656"/>
              <a:ext cx="532665" cy="292618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1" name="Diamond 330"/>
            <p:cNvSpPr/>
            <p:nvPr/>
          </p:nvSpPr>
          <p:spPr>
            <a:xfrm rot="20442725">
              <a:off x="3149425" y="2238361"/>
              <a:ext cx="254561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2" name="Diamond 331"/>
            <p:cNvSpPr/>
            <p:nvPr/>
          </p:nvSpPr>
          <p:spPr>
            <a:xfrm rot="1131927">
              <a:off x="3114110" y="2177780"/>
              <a:ext cx="85344" cy="13602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3" name="Diamond 332"/>
            <p:cNvSpPr/>
            <p:nvPr/>
          </p:nvSpPr>
          <p:spPr>
            <a:xfrm rot="17331927">
              <a:off x="3190257" y="2240782"/>
              <a:ext cx="64010" cy="17804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4" name="Diamond 333"/>
            <p:cNvSpPr/>
            <p:nvPr/>
          </p:nvSpPr>
          <p:spPr>
            <a:xfrm>
              <a:off x="3022880" y="2199498"/>
              <a:ext cx="76515" cy="11659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5" name="Diamond 334"/>
            <p:cNvSpPr/>
            <p:nvPr/>
          </p:nvSpPr>
          <p:spPr>
            <a:xfrm rot="20420771">
              <a:off x="3047895" y="2303514"/>
              <a:ext cx="76515" cy="1234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6" name="Diamond 335"/>
            <p:cNvSpPr/>
            <p:nvPr/>
          </p:nvSpPr>
          <p:spPr>
            <a:xfrm>
              <a:off x="2971380" y="2277225"/>
              <a:ext cx="16185" cy="5829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7" name="Diamond 336"/>
            <p:cNvSpPr/>
            <p:nvPr/>
          </p:nvSpPr>
          <p:spPr>
            <a:xfrm>
              <a:off x="2971380" y="2354951"/>
              <a:ext cx="26486" cy="3886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8" name="Diamond 337"/>
            <p:cNvSpPr/>
            <p:nvPr/>
          </p:nvSpPr>
          <p:spPr>
            <a:xfrm>
              <a:off x="2387214" y="2335519"/>
              <a:ext cx="254561" cy="9830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9" name="Diamond 338"/>
            <p:cNvSpPr/>
            <p:nvPr/>
          </p:nvSpPr>
          <p:spPr>
            <a:xfrm rot="1313557">
              <a:off x="2575560" y="2364095"/>
              <a:ext cx="103001" cy="16116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0" name="Diamond 339"/>
            <p:cNvSpPr/>
            <p:nvPr/>
          </p:nvSpPr>
          <p:spPr>
            <a:xfrm rot="21112835">
              <a:off x="2707990" y="2244076"/>
              <a:ext cx="126545" cy="17488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1" name="Diamond 340"/>
            <p:cNvSpPr/>
            <p:nvPr/>
          </p:nvSpPr>
          <p:spPr>
            <a:xfrm rot="2404406">
              <a:off x="2650604" y="2405245"/>
              <a:ext cx="125073" cy="17488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42" name="Diamond 341"/>
            <p:cNvSpPr/>
            <p:nvPr/>
          </p:nvSpPr>
          <p:spPr>
            <a:xfrm rot="20196487">
              <a:off x="2577032" y="2228074"/>
              <a:ext cx="104472" cy="16116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2896335" y="2438393"/>
              <a:ext cx="0" cy="15202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1" name="Group 228"/>
          <p:cNvGrpSpPr>
            <a:grpSpLocks/>
          </p:cNvGrpSpPr>
          <p:nvPr/>
        </p:nvGrpSpPr>
        <p:grpSpPr bwMode="auto">
          <a:xfrm>
            <a:off x="6610350" y="4752976"/>
            <a:ext cx="1123950" cy="2105025"/>
            <a:chOff x="2166304" y="4495800"/>
            <a:chExt cx="1415096" cy="2362200"/>
          </a:xfrm>
        </p:grpSpPr>
        <p:sp>
          <p:nvSpPr>
            <p:cNvPr id="352" name="Arc 351"/>
            <p:cNvSpPr/>
            <p:nvPr/>
          </p:nvSpPr>
          <p:spPr>
            <a:xfrm flipH="1">
              <a:off x="2514082" y="4800428"/>
              <a:ext cx="1067318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3" name="Cloud 352"/>
            <p:cNvSpPr/>
            <p:nvPr/>
          </p:nvSpPr>
          <p:spPr>
            <a:xfrm rot="3101055">
              <a:off x="2091181" y="4998470"/>
              <a:ext cx="456051" cy="305805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54" name="Straight Connector 353"/>
            <p:cNvCxnSpPr>
              <a:endCxn id="353" idx="0"/>
            </p:cNvCxnSpPr>
            <p:nvPr/>
          </p:nvCxnSpPr>
          <p:spPr>
            <a:xfrm flipH="1" flipV="1">
              <a:off x="2460117" y="5329518"/>
              <a:ext cx="53965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90033" y="5334863"/>
              <a:ext cx="30380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Cloud 355"/>
            <p:cNvSpPr/>
            <p:nvPr/>
          </p:nvSpPr>
          <p:spPr>
            <a:xfrm rot="5169744">
              <a:off x="2408979" y="4592300"/>
              <a:ext cx="456051" cy="30580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7" name="Explosion 2 356"/>
            <p:cNvSpPr/>
            <p:nvPr/>
          </p:nvSpPr>
          <p:spPr>
            <a:xfrm>
              <a:off x="2893839" y="4495800"/>
              <a:ext cx="457708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" name="Cloud 357"/>
            <p:cNvSpPr/>
            <p:nvPr/>
          </p:nvSpPr>
          <p:spPr>
            <a:xfrm rot="19737009">
              <a:off x="2789906" y="5126433"/>
              <a:ext cx="455709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322" name="Group 445"/>
          <p:cNvGrpSpPr>
            <a:grpSpLocks/>
          </p:cNvGrpSpPr>
          <p:nvPr/>
        </p:nvGrpSpPr>
        <p:grpSpPr bwMode="auto">
          <a:xfrm>
            <a:off x="1703389" y="882650"/>
            <a:ext cx="968375" cy="1562100"/>
            <a:chOff x="9433719" y="25954037"/>
            <a:chExt cx="1219200" cy="1752600"/>
          </a:xfrm>
        </p:grpSpPr>
        <p:sp>
          <p:nvSpPr>
            <p:cNvPr id="360" name="Arc 359"/>
            <p:cNvSpPr/>
            <p:nvPr/>
          </p:nvSpPr>
          <p:spPr bwMode="auto">
            <a:xfrm>
              <a:off x="9433719" y="26258605"/>
              <a:ext cx="685550" cy="144803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6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62" name="Oval 361"/>
              <p:cNvSpPr/>
              <p:nvPr/>
            </p:nvSpPr>
            <p:spPr bwMode="auto">
              <a:xfrm rot="1570403">
                <a:off x="5775619" y="26335347"/>
                <a:ext cx="533649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 rot="19745614">
                <a:off x="6309268" y="26335347"/>
                <a:ext cx="533651" cy="3045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4" name="7-Point Star 363"/>
              <p:cNvSpPr/>
              <p:nvPr/>
            </p:nvSpPr>
            <p:spPr bwMode="auto">
              <a:xfrm>
                <a:off x="5851569" y="25573037"/>
                <a:ext cx="609599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5" name="4-Point Star 364"/>
              <p:cNvSpPr/>
              <p:nvPr/>
            </p:nvSpPr>
            <p:spPr>
              <a:xfrm>
                <a:off x="6003470" y="25801018"/>
                <a:ext cx="305799" cy="22976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66" name="4-Point Star 365"/>
              <p:cNvSpPr/>
              <p:nvPr/>
            </p:nvSpPr>
            <p:spPr>
              <a:xfrm rot="2376870">
                <a:off x="5981483" y="25809924"/>
                <a:ext cx="351769" cy="251134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3" name="Group 446"/>
          <p:cNvGrpSpPr>
            <a:grpSpLocks/>
          </p:cNvGrpSpPr>
          <p:nvPr/>
        </p:nvGrpSpPr>
        <p:grpSpPr bwMode="auto">
          <a:xfrm>
            <a:off x="5399088" y="68263"/>
            <a:ext cx="969962" cy="1562100"/>
            <a:chOff x="9433719" y="25954037"/>
            <a:chExt cx="1219200" cy="1752600"/>
          </a:xfrm>
        </p:grpSpPr>
        <p:sp>
          <p:nvSpPr>
            <p:cNvPr id="368" name="Arc 367"/>
            <p:cNvSpPr/>
            <p:nvPr/>
          </p:nvSpPr>
          <p:spPr bwMode="auto">
            <a:xfrm>
              <a:off x="9433719" y="26258604"/>
              <a:ext cx="686424" cy="1448033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56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370" name="Oval 369"/>
              <p:cNvSpPr/>
              <p:nvPr/>
            </p:nvSpPr>
            <p:spPr bwMode="auto">
              <a:xfrm rot="1570403">
                <a:off x="5775371" y="26335347"/>
                <a:ext cx="534772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 rot="19745614">
                <a:off x="6310143" y="26335347"/>
                <a:ext cx="532776" cy="30456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2" name="7-Point Star 371"/>
              <p:cNvSpPr/>
              <p:nvPr/>
            </p:nvSpPr>
            <p:spPr bwMode="auto">
              <a:xfrm>
                <a:off x="5851197" y="25573037"/>
                <a:ext cx="610598" cy="609136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3" name="4-Point Star 372"/>
              <p:cNvSpPr/>
              <p:nvPr/>
            </p:nvSpPr>
            <p:spPr>
              <a:xfrm>
                <a:off x="6004844" y="25801018"/>
                <a:ext cx="305300" cy="229761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74" name="4-Point Star 373"/>
              <p:cNvSpPr/>
              <p:nvPr/>
            </p:nvSpPr>
            <p:spPr>
              <a:xfrm rot="2376870">
                <a:off x="5980899" y="25809923"/>
                <a:ext cx="351194" cy="251135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25" name="Group 445"/>
          <p:cNvGrpSpPr>
            <a:grpSpLocks/>
          </p:cNvGrpSpPr>
          <p:nvPr/>
        </p:nvGrpSpPr>
        <p:grpSpPr bwMode="auto">
          <a:xfrm>
            <a:off x="1584326" y="3667126"/>
            <a:ext cx="968375" cy="1560513"/>
            <a:chOff x="9433719" y="25954037"/>
            <a:chExt cx="1219200" cy="1752600"/>
          </a:xfrm>
        </p:grpSpPr>
        <p:sp>
          <p:nvSpPr>
            <p:cNvPr id="473" name="Arc 472"/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1333" name="Group 438"/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475" name="Oval 474"/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7" name="7-Point Star 476"/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8" name="4-Point Star 477"/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9" name="4-Point Star 478"/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228">
            <a:extLst>
              <a:ext uri="{FF2B5EF4-FFF2-40B4-BE49-F238E27FC236}">
                <a16:creationId xmlns:a16="http://schemas.microsoft.com/office/drawing/2014/main" id="{54EE5852-6E75-08A1-FC5E-A02D5EE65F93}"/>
              </a:ext>
            </a:extLst>
          </p:cNvPr>
          <p:cNvGrpSpPr>
            <a:grpSpLocks/>
          </p:cNvGrpSpPr>
          <p:nvPr/>
        </p:nvGrpSpPr>
        <p:grpSpPr bwMode="auto">
          <a:xfrm>
            <a:off x="2455984" y="2341090"/>
            <a:ext cx="1122362" cy="2105025"/>
            <a:chOff x="2166304" y="4495800"/>
            <a:chExt cx="1415096" cy="236220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982503DA-FCB9-C7B5-18C8-1B252FBC947E}"/>
                </a:ext>
              </a:extLst>
            </p:cNvPr>
            <p:cNvSpPr/>
            <p:nvPr/>
          </p:nvSpPr>
          <p:spPr>
            <a:xfrm flipH="1">
              <a:off x="2514574" y="4800428"/>
              <a:ext cx="1066826" cy="2057572"/>
            </a:xfrm>
            <a:prstGeom prst="arc">
              <a:avLst>
                <a:gd name="adj1" fmla="val 16200000"/>
                <a:gd name="adj2" fmla="val 99613"/>
              </a:avLst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2F5C0E4-90F9-05B8-0301-6AB61AD262CA}"/>
                </a:ext>
              </a:extLst>
            </p:cNvPr>
            <p:cNvSpPr/>
            <p:nvPr/>
          </p:nvSpPr>
          <p:spPr>
            <a:xfrm rot="3101055">
              <a:off x="2091398" y="4998254"/>
              <a:ext cx="456051" cy="306237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E05733-7DFA-BBBE-E99F-1225C048D6B2}"/>
                </a:ext>
              </a:extLst>
            </p:cNvPr>
            <p:cNvCxnSpPr>
              <a:endCxn id="5" idx="0"/>
            </p:cNvCxnSpPr>
            <p:nvPr/>
          </p:nvCxnSpPr>
          <p:spPr>
            <a:xfrm flipH="1" flipV="1">
              <a:off x="2460531" y="5329518"/>
              <a:ext cx="54043" cy="1567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D1AB25-E47A-66B2-4AA2-9BA44FDB2DB1}"/>
                </a:ext>
              </a:extLst>
            </p:cNvPr>
            <p:cNvCxnSpPr/>
            <p:nvPr/>
          </p:nvCxnSpPr>
          <p:spPr>
            <a:xfrm flipH="1">
              <a:off x="2590633" y="5334863"/>
              <a:ext cx="304236" cy="151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loud 52">
              <a:extLst>
                <a:ext uri="{FF2B5EF4-FFF2-40B4-BE49-F238E27FC236}">
                  <a16:creationId xmlns:a16="http://schemas.microsoft.com/office/drawing/2014/main" id="{90AF0DBD-B71F-705B-722A-9A8049A85D7E}"/>
                </a:ext>
              </a:extLst>
            </p:cNvPr>
            <p:cNvSpPr/>
            <p:nvPr/>
          </p:nvSpPr>
          <p:spPr>
            <a:xfrm rot="5169744">
              <a:off x="2408643" y="4593085"/>
              <a:ext cx="456051" cy="304236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Explosion 2 224">
              <a:extLst>
                <a:ext uri="{FF2B5EF4-FFF2-40B4-BE49-F238E27FC236}">
                  <a16:creationId xmlns:a16="http://schemas.microsoft.com/office/drawing/2014/main" id="{C460D544-6847-7A66-5691-554E558FD612}"/>
                </a:ext>
              </a:extLst>
            </p:cNvPr>
            <p:cNvSpPr/>
            <p:nvPr/>
          </p:nvSpPr>
          <p:spPr>
            <a:xfrm>
              <a:off x="2894869" y="4495800"/>
              <a:ext cx="458355" cy="381230"/>
            </a:xfrm>
            <a:prstGeom prst="irregularSeal2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5" name="Cloud 84">
              <a:extLst>
                <a:ext uri="{FF2B5EF4-FFF2-40B4-BE49-F238E27FC236}">
                  <a16:creationId xmlns:a16="http://schemas.microsoft.com/office/drawing/2014/main" id="{989DB0DA-6DB3-F274-F2AF-DDF0A1DF515F}"/>
                </a:ext>
              </a:extLst>
            </p:cNvPr>
            <p:cNvSpPr/>
            <p:nvPr/>
          </p:nvSpPr>
          <p:spPr>
            <a:xfrm rot="19737009">
              <a:off x="2788786" y="5126433"/>
              <a:ext cx="456354" cy="304628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9E0D10C-6678-7280-A78D-CC3D606C0808}"/>
              </a:ext>
            </a:extLst>
          </p:cNvPr>
          <p:cNvSpPr txBox="1"/>
          <p:nvPr/>
        </p:nvSpPr>
        <p:spPr>
          <a:xfrm>
            <a:off x="207930" y="5978957"/>
            <a:ext cx="593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Planting virus-free seed is essential for controlling </a:t>
            </a:r>
            <a:r>
              <a:rPr lang="en-US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both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PLRV and PVY</a:t>
            </a:r>
          </a:p>
        </p:txBody>
      </p:sp>
      <p:grpSp>
        <p:nvGrpSpPr>
          <p:cNvPr id="132" name="Group 445">
            <a:extLst>
              <a:ext uri="{FF2B5EF4-FFF2-40B4-BE49-F238E27FC236}">
                <a16:creationId xmlns:a16="http://schemas.microsoft.com/office/drawing/2014/main" id="{E6B41B9C-6222-A27E-2E5C-72A26D1D8CBA}"/>
              </a:ext>
            </a:extLst>
          </p:cNvPr>
          <p:cNvGrpSpPr>
            <a:grpSpLocks/>
          </p:cNvGrpSpPr>
          <p:nvPr/>
        </p:nvGrpSpPr>
        <p:grpSpPr bwMode="auto">
          <a:xfrm>
            <a:off x="910395" y="2157160"/>
            <a:ext cx="968375" cy="1560513"/>
            <a:chOff x="9433719" y="25954037"/>
            <a:chExt cx="1219200" cy="1752600"/>
          </a:xfrm>
        </p:grpSpPr>
        <p:sp>
          <p:nvSpPr>
            <p:cNvPr id="148" name="Arc 147">
              <a:extLst>
                <a:ext uri="{FF2B5EF4-FFF2-40B4-BE49-F238E27FC236}">
                  <a16:creationId xmlns:a16="http://schemas.microsoft.com/office/drawing/2014/main" id="{DE76C6F1-740E-5519-1E2D-3377B86BB7F9}"/>
                </a:ext>
              </a:extLst>
            </p:cNvPr>
            <p:cNvSpPr/>
            <p:nvPr/>
          </p:nvSpPr>
          <p:spPr bwMode="auto">
            <a:xfrm>
              <a:off x="9433719" y="26258915"/>
              <a:ext cx="685551" cy="1447722"/>
            </a:xfrm>
            <a:prstGeom prst="arc">
              <a:avLst>
                <a:gd name="adj1" fmla="val 17078659"/>
                <a:gd name="adj2" fmla="val 0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64" name="Group 438">
              <a:extLst>
                <a:ext uri="{FF2B5EF4-FFF2-40B4-BE49-F238E27FC236}">
                  <a16:creationId xmlns:a16="http://schemas.microsoft.com/office/drawing/2014/main" id="{ED435894-C710-E5A7-E0B5-E0BDB8338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6119" y="25954037"/>
              <a:ext cx="1066800" cy="1066800"/>
              <a:chOff x="5776119" y="25573037"/>
              <a:chExt cx="1066800" cy="106680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9F1D6B9-FC9C-1586-11A0-BDB638C9B627}"/>
                  </a:ext>
                </a:extLst>
              </p:cNvPr>
              <p:cNvSpPr/>
              <p:nvPr/>
            </p:nvSpPr>
            <p:spPr bwMode="auto">
              <a:xfrm rot="1570403">
                <a:off x="5775619" y="26334340"/>
                <a:ext cx="533651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13E53E83-2D25-CBA8-05CC-CF01AA1E05C0}"/>
                  </a:ext>
                </a:extLst>
              </p:cNvPr>
              <p:cNvSpPr/>
              <p:nvPr/>
            </p:nvSpPr>
            <p:spPr bwMode="auto">
              <a:xfrm rot="19745614">
                <a:off x="6309270" y="26334340"/>
                <a:ext cx="533649" cy="30487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7" name="7-Point Star 476">
                <a:extLst>
                  <a:ext uri="{FF2B5EF4-FFF2-40B4-BE49-F238E27FC236}">
                    <a16:creationId xmlns:a16="http://schemas.microsoft.com/office/drawing/2014/main" id="{BB0050A3-A6CA-6EEC-37A6-2181D6A3F77B}"/>
                  </a:ext>
                </a:extLst>
              </p:cNvPr>
              <p:cNvSpPr/>
              <p:nvPr/>
            </p:nvSpPr>
            <p:spPr bwMode="auto">
              <a:xfrm>
                <a:off x="5851569" y="25573037"/>
                <a:ext cx="609601" cy="609755"/>
              </a:xfrm>
              <a:prstGeom prst="star7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9" name="4-Point Star 477">
                <a:extLst>
                  <a:ext uri="{FF2B5EF4-FFF2-40B4-BE49-F238E27FC236}">
                    <a16:creationId xmlns:a16="http://schemas.microsoft.com/office/drawing/2014/main" id="{E6FDA68A-AE30-1DF5-DE40-4F7B29B72172}"/>
                  </a:ext>
                </a:extLst>
              </p:cNvPr>
              <p:cNvSpPr/>
              <p:nvPr/>
            </p:nvSpPr>
            <p:spPr>
              <a:xfrm>
                <a:off x="6003470" y="25801249"/>
                <a:ext cx="305800" cy="228212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7" name="4-Point Star 478">
                <a:extLst>
                  <a:ext uri="{FF2B5EF4-FFF2-40B4-BE49-F238E27FC236}">
                    <a16:creationId xmlns:a16="http://schemas.microsoft.com/office/drawing/2014/main" id="{B9289509-E923-8D15-9DA4-031EFBF5CFD7}"/>
                  </a:ext>
                </a:extLst>
              </p:cNvPr>
              <p:cNvSpPr/>
              <p:nvPr/>
            </p:nvSpPr>
            <p:spPr>
              <a:xfrm rot="2376870">
                <a:off x="5981485" y="25810165"/>
                <a:ext cx="351769" cy="249607"/>
              </a:xfrm>
              <a:prstGeom prst="star4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36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7BFF2-C93F-5432-6CFF-E044A7D9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10" y="1757320"/>
            <a:ext cx="1181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1929542-BD6E-64C9-CE74-EA514E53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68" y="35211"/>
            <a:ext cx="1773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Buckthorn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CA3D2C4-4BB3-2C4F-25D2-E7766C09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665" y="4542432"/>
            <a:ext cx="216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 peach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pic>
        <p:nvPicPr>
          <p:cNvPr id="5" name="Picture 1031" descr="PVY">
            <a:extLst>
              <a:ext uri="{FF2B5EF4-FFF2-40B4-BE49-F238E27FC236}">
                <a16:creationId xmlns:a16="http://schemas.microsoft.com/office/drawing/2014/main" id="{4EE2C5CE-CC5F-9E00-41F0-09C79F1C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6" y="531812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32">
            <a:extLst>
              <a:ext uri="{FF2B5EF4-FFF2-40B4-BE49-F238E27FC236}">
                <a16:creationId xmlns:a16="http://schemas.microsoft.com/office/drawing/2014/main" id="{CA7AB836-D84A-626E-52F8-577C60DC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496" y="4860926"/>
            <a:ext cx="170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Virus Y</a:t>
            </a:r>
          </a:p>
        </p:txBody>
      </p:sp>
      <p:pic>
        <p:nvPicPr>
          <p:cNvPr id="7" name="Picture 1033" descr="PLRV">
            <a:extLst>
              <a:ext uri="{FF2B5EF4-FFF2-40B4-BE49-F238E27FC236}">
                <a16:creationId xmlns:a16="http://schemas.microsoft.com/office/drawing/2014/main" id="{745408B5-5212-4F75-F4EB-B57764B9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96" y="531812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4">
            <a:extLst>
              <a:ext uri="{FF2B5EF4-FFF2-40B4-BE49-F238E27FC236}">
                <a16:creationId xmlns:a16="http://schemas.microsoft.com/office/drawing/2014/main" id="{17CF280C-4066-37CC-D409-8589CC7F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709" y="4860926"/>
            <a:ext cx="2338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Leafroll Virus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FA39B-E537-9944-A9A9-AFF9CB8E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09" y="238041"/>
            <a:ext cx="4759974" cy="441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C5E0E-E93F-4B62-F4F0-18BB753130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12737" r="16140" b="23361"/>
          <a:stretch/>
        </p:blipFill>
        <p:spPr>
          <a:xfrm>
            <a:off x="42213" y="35211"/>
            <a:ext cx="1953178" cy="171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8D067-6E27-C753-B038-CAEAE3CC6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4837" r="16235"/>
          <a:stretch/>
        </p:blipFill>
        <p:spPr>
          <a:xfrm>
            <a:off x="42212" y="1827319"/>
            <a:ext cx="2167587" cy="2715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04BB9-7B80-E0E4-55F4-076B2038F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9290" r="12954" b="17434"/>
          <a:stretch/>
        </p:blipFill>
        <p:spPr>
          <a:xfrm>
            <a:off x="55258" y="4648201"/>
            <a:ext cx="2452398" cy="2135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C579D-BCC9-F1B3-7FD0-873DB380D729}"/>
              </a:ext>
            </a:extLst>
          </p:cNvPr>
          <p:cNvSpPr txBox="1"/>
          <p:nvPr/>
        </p:nvSpPr>
        <p:spPr>
          <a:xfrm>
            <a:off x="3469307" y="2074676"/>
            <a:ext cx="268054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Colonizing aphids spread PLRV (exclusively) and PVY (to some extent)</a:t>
            </a:r>
          </a:p>
        </p:txBody>
      </p:sp>
    </p:spTree>
    <p:extLst>
      <p:ext uri="{BB962C8B-B14F-4D97-AF65-F5344CB8AC3E}">
        <p14:creationId xmlns:p14="http://schemas.microsoft.com/office/powerpoint/2010/main" val="412743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7BFF2-C93F-5432-6CFF-E044A7D9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10" y="1757320"/>
            <a:ext cx="1181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1929542-BD6E-64C9-CE74-EA514E53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68" y="35211"/>
            <a:ext cx="1773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Buckthorn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CA3D2C4-4BB3-2C4F-25D2-E7766C09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665" y="4542432"/>
            <a:ext cx="216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 peach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aphid</a:t>
            </a:r>
          </a:p>
        </p:txBody>
      </p:sp>
      <p:pic>
        <p:nvPicPr>
          <p:cNvPr id="5" name="Picture 1031" descr="PVY">
            <a:extLst>
              <a:ext uri="{FF2B5EF4-FFF2-40B4-BE49-F238E27FC236}">
                <a16:creationId xmlns:a16="http://schemas.microsoft.com/office/drawing/2014/main" id="{4EE2C5CE-CC5F-9E00-41F0-09C79F1C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6" y="531812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32">
            <a:extLst>
              <a:ext uri="{FF2B5EF4-FFF2-40B4-BE49-F238E27FC236}">
                <a16:creationId xmlns:a16="http://schemas.microsoft.com/office/drawing/2014/main" id="{CA7AB836-D84A-626E-52F8-577C60DC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496" y="4860926"/>
            <a:ext cx="170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Virus Y</a:t>
            </a:r>
          </a:p>
        </p:txBody>
      </p:sp>
      <p:pic>
        <p:nvPicPr>
          <p:cNvPr id="7" name="Picture 1033" descr="PLRV">
            <a:extLst>
              <a:ext uri="{FF2B5EF4-FFF2-40B4-BE49-F238E27FC236}">
                <a16:creationId xmlns:a16="http://schemas.microsoft.com/office/drawing/2014/main" id="{745408B5-5212-4F75-F4EB-B57764B9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96" y="5318126"/>
            <a:ext cx="2057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4">
            <a:extLst>
              <a:ext uri="{FF2B5EF4-FFF2-40B4-BE49-F238E27FC236}">
                <a16:creationId xmlns:a16="http://schemas.microsoft.com/office/drawing/2014/main" id="{17CF280C-4066-37CC-D409-8589CC7F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709" y="4860926"/>
            <a:ext cx="2338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Potato Leafroll Virus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FA39B-E537-9944-A9A9-AFF9CB8E3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09" y="238041"/>
            <a:ext cx="4759974" cy="441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C5E0E-E93F-4B62-F4F0-18BB753130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12737" r="16140" b="23361"/>
          <a:stretch/>
        </p:blipFill>
        <p:spPr>
          <a:xfrm>
            <a:off x="42213" y="35211"/>
            <a:ext cx="1953178" cy="171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8D067-6E27-C753-B038-CAEAE3CC6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4837" r="16235"/>
          <a:stretch/>
        </p:blipFill>
        <p:spPr>
          <a:xfrm>
            <a:off x="42212" y="1827319"/>
            <a:ext cx="2167587" cy="2715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04BB9-7B80-E0E4-55F4-076B2038F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9290" r="12954" b="17434"/>
          <a:stretch/>
        </p:blipFill>
        <p:spPr>
          <a:xfrm>
            <a:off x="55258" y="4648201"/>
            <a:ext cx="2452398" cy="2135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C579D-BCC9-F1B3-7FD0-873DB380D729}"/>
              </a:ext>
            </a:extLst>
          </p:cNvPr>
          <p:cNvSpPr txBox="1"/>
          <p:nvPr/>
        </p:nvSpPr>
        <p:spPr>
          <a:xfrm>
            <a:off x="3469307" y="2074676"/>
            <a:ext cx="268054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Colonizing aphids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can live on several hundred species of plants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7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517</Words>
  <Application>Microsoft Office PowerPoint</Application>
  <PresentationFormat>Widescreen</PresentationFormat>
  <Paragraphs>121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Default Design</vt:lpstr>
      <vt:lpstr>1_Default Design</vt:lpstr>
      <vt:lpstr>2_Default Design</vt:lpstr>
      <vt:lpstr>SPW 13.0 Graph</vt:lpstr>
      <vt:lpstr>SPW 11.0 Graph</vt:lpstr>
      <vt:lpstr>SigmaPlot 13.0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Alyokhin</dc:creator>
  <cp:lastModifiedBy>Andrei Alyokhin</cp:lastModifiedBy>
  <cp:revision>28</cp:revision>
  <dcterms:created xsi:type="dcterms:W3CDTF">2023-03-13T18:43:26Z</dcterms:created>
  <dcterms:modified xsi:type="dcterms:W3CDTF">2023-12-22T20:48:11Z</dcterms:modified>
</cp:coreProperties>
</file>